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38"/>
  </p:notesMasterIdLst>
  <p:sldIdLst>
    <p:sldId id="258" r:id="rId5"/>
    <p:sldId id="2144" r:id="rId6"/>
    <p:sldId id="2151" r:id="rId7"/>
    <p:sldId id="2145" r:id="rId8"/>
    <p:sldId id="2126" r:id="rId9"/>
    <p:sldId id="2152" r:id="rId10"/>
    <p:sldId id="2157" r:id="rId11"/>
    <p:sldId id="2160" r:id="rId12"/>
    <p:sldId id="2162" r:id="rId13"/>
    <p:sldId id="2156" r:id="rId14"/>
    <p:sldId id="2169" r:id="rId15"/>
    <p:sldId id="2172" r:id="rId16"/>
    <p:sldId id="2177" r:id="rId17"/>
    <p:sldId id="2170" r:id="rId18"/>
    <p:sldId id="2168" r:id="rId19"/>
    <p:sldId id="2176" r:id="rId20"/>
    <p:sldId id="2178" r:id="rId21"/>
    <p:sldId id="2171" r:id="rId22"/>
    <p:sldId id="2167" r:id="rId23"/>
    <p:sldId id="2163" r:id="rId24"/>
    <p:sldId id="2164" r:id="rId25"/>
    <p:sldId id="2153" r:id="rId26"/>
    <p:sldId id="2159" r:id="rId27"/>
    <p:sldId id="2165" r:id="rId28"/>
    <p:sldId id="2166" r:id="rId29"/>
    <p:sldId id="2155" r:id="rId30"/>
    <p:sldId id="2158" r:id="rId31"/>
    <p:sldId id="2161" r:id="rId32"/>
    <p:sldId id="2179" r:id="rId33"/>
    <p:sldId id="2180" r:id="rId34"/>
    <p:sldId id="2181" r:id="rId35"/>
    <p:sldId id="2146" r:id="rId36"/>
    <p:sldId id="271" r:id="rId37"/>
  </p:sldIdLst>
  <p:sldSz cx="12192000" cy="6858000"/>
  <p:notesSz cx="6797675" cy="9926638"/>
  <p:embeddedFontLst>
    <p:embeddedFont>
      <p:font typeface="Avenir Next LT Pro" panose="020B0504020202020204" pitchFamily="34" charset="0"/>
      <p:regular r:id="rId39"/>
      <p:bold r:id="rId40"/>
      <p:italic r:id="rId41"/>
      <p:boldItalic r:id="rId42"/>
    </p:embeddedFont>
    <p:embeddedFont>
      <p:font typeface="CA Metro" panose="020B0604020202020204" charset="0"/>
      <p:regular r:id="rId43"/>
      <p:bold r:id="rId44"/>
    </p:embeddedFont>
    <p:embeddedFont>
      <p:font typeface="Helvetica" panose="020B0604020202020204" pitchFamily="34" charset="0"/>
      <p:regular r:id="rId45"/>
      <p:bold r:id="rId46"/>
      <p:italic r:id="rId47"/>
      <p:boldItalic r:id="rId48"/>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E600"/>
    <a:srgbClr val="00B050"/>
    <a:srgbClr val="FF0000"/>
    <a:srgbClr val="FFFFFF"/>
    <a:srgbClr val="004282"/>
    <a:srgbClr val="292929"/>
    <a:srgbClr val="FF9900"/>
    <a:srgbClr val="002B69"/>
    <a:srgbClr val="5D5D5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255" autoAdjust="0"/>
    <p:restoredTop sz="94576" autoAdjust="0"/>
  </p:normalViewPr>
  <p:slideViewPr>
    <p:cSldViewPr snapToGrid="0">
      <p:cViewPr>
        <p:scale>
          <a:sx n="73" d="100"/>
          <a:sy n="73" d="100"/>
        </p:scale>
        <p:origin x="1306" y="48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6.fntdata"/><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5.fntdata"/><Relationship Id="rId48" Type="http://schemas.openxmlformats.org/officeDocument/2006/relationships/font" Target="fonts/font10.fntdata"/><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6.xml"/><Relationship Id="rId41"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atin typeface="Avenir Next LT Pro" panose="020B0504020202020204" pitchFamily="34" charset="0"/>
              </a:defRPr>
            </a:lvl1pPr>
          </a:lstStyle>
          <a:p>
            <a:endParaRPr lang="fr-FR" dirty="0"/>
          </a:p>
        </p:txBody>
      </p:sp>
      <p:sp>
        <p:nvSpPr>
          <p:cNvPr id="3" name="Espace réservé de la dat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atin typeface="Avenir Next LT Pro" panose="020B0504020202020204" pitchFamily="34" charset="0"/>
              </a:defRPr>
            </a:lvl1pPr>
          </a:lstStyle>
          <a:p>
            <a:fld id="{B84EF604-7521-4278-9F04-D28BB98F1029}" type="datetimeFigureOut">
              <a:rPr lang="fr-FR" smtClean="0"/>
              <a:pPr/>
              <a:t>03/10/2024</a:t>
            </a:fld>
            <a:endParaRPr lang="fr-FR" dirty="0"/>
          </a:p>
        </p:txBody>
      </p:sp>
      <p:sp>
        <p:nvSpPr>
          <p:cNvPr id="4" name="Espace réservé de l'image des diapositives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atin typeface="Avenir Next LT Pro" panose="020B0504020202020204" pitchFamily="34" charset="0"/>
              </a:defRPr>
            </a:lvl1pPr>
          </a:lstStyle>
          <a:p>
            <a:endParaRPr lang="fr-FR" dirty="0"/>
          </a:p>
        </p:txBody>
      </p:sp>
      <p:sp>
        <p:nvSpPr>
          <p:cNvPr id="7" name="Espace réservé du numéro de diapositiv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atin typeface="Avenir Next LT Pro" panose="020B0504020202020204" pitchFamily="34" charset="0"/>
              </a:defRPr>
            </a:lvl1pPr>
          </a:lstStyle>
          <a:p>
            <a:fld id="{B113B0AC-776F-4213-B70C-F56AC74C9DCC}" type="slidenum">
              <a:rPr lang="fr-FR" smtClean="0"/>
              <a:pPr/>
              <a:t>‹N°›</a:t>
            </a:fld>
            <a:endParaRPr lang="fr-FR" dirty="0"/>
          </a:p>
        </p:txBody>
      </p:sp>
    </p:spTree>
    <p:extLst>
      <p:ext uri="{BB962C8B-B14F-4D97-AF65-F5344CB8AC3E}">
        <p14:creationId xmlns:p14="http://schemas.microsoft.com/office/powerpoint/2010/main" val="3845318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venir Next LT Pro" panose="020B0504020202020204" pitchFamily="34" charset="0"/>
        <a:ea typeface="+mn-ea"/>
        <a:cs typeface="+mn-cs"/>
      </a:defRPr>
    </a:lvl1pPr>
    <a:lvl2pPr marL="457200" algn="l" defTabSz="914400" rtl="0" eaLnBrk="1" latinLnBrk="0" hangingPunct="1">
      <a:defRPr sz="1200" kern="1200">
        <a:solidFill>
          <a:schemeClr val="tx1"/>
        </a:solidFill>
        <a:latin typeface="Avenir Next LT Pro" panose="020B0504020202020204" pitchFamily="34" charset="0"/>
        <a:ea typeface="+mn-ea"/>
        <a:cs typeface="+mn-cs"/>
      </a:defRPr>
    </a:lvl2pPr>
    <a:lvl3pPr marL="914400" algn="l" defTabSz="914400" rtl="0" eaLnBrk="1" latinLnBrk="0" hangingPunct="1">
      <a:defRPr sz="1200" kern="1200">
        <a:solidFill>
          <a:schemeClr val="tx1"/>
        </a:solidFill>
        <a:latin typeface="Avenir Next LT Pro" panose="020B0504020202020204" pitchFamily="34" charset="0"/>
        <a:ea typeface="+mn-ea"/>
        <a:cs typeface="+mn-cs"/>
      </a:defRPr>
    </a:lvl3pPr>
    <a:lvl4pPr marL="1371600" algn="l" defTabSz="914400" rtl="0" eaLnBrk="1" latinLnBrk="0" hangingPunct="1">
      <a:defRPr sz="1200" kern="1200">
        <a:solidFill>
          <a:schemeClr val="tx1"/>
        </a:solidFill>
        <a:latin typeface="Avenir Next LT Pro" panose="020B0504020202020204" pitchFamily="34" charset="0"/>
        <a:ea typeface="+mn-ea"/>
        <a:cs typeface="+mn-cs"/>
      </a:defRPr>
    </a:lvl4pPr>
    <a:lvl5pPr marL="1828800" algn="l" defTabSz="914400" rtl="0" eaLnBrk="1" latinLnBrk="0" hangingPunct="1">
      <a:defRPr sz="1200" kern="1200">
        <a:solidFill>
          <a:schemeClr val="tx1"/>
        </a:solidFill>
        <a:latin typeface="Avenir Next LT Pro" panose="020B05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299E95-EA5A-45D5-834C-2185E1E3815F}"/>
              </a:ext>
            </a:extLst>
          </p:cNvPr>
          <p:cNvSpPr>
            <a:spLocks noGrp="1"/>
          </p:cNvSpPr>
          <p:nvPr>
            <p:ph type="title"/>
          </p:nvPr>
        </p:nvSpPr>
        <p:spPr>
          <a:xfrm>
            <a:off x="2099035" y="820190"/>
            <a:ext cx="9254765" cy="537556"/>
          </a:xfrm>
        </p:spPr>
        <p:txBody>
          <a:bodyPr/>
          <a:lstStyle>
            <a:lvl1pPr algn="r">
              <a:defRPr>
                <a:latin typeface="Avenir Next LT Pro" panose="020B0504020202020204" pitchFamily="34" charset="0"/>
              </a:defRPr>
            </a:lvl1pPr>
          </a:lstStyle>
          <a:p>
            <a:r>
              <a:rPr lang="fr-FR"/>
              <a:t>Modifiez le style du titre</a:t>
            </a:r>
          </a:p>
        </p:txBody>
      </p:sp>
      <p:sp>
        <p:nvSpPr>
          <p:cNvPr id="3" name="Espace réservé du contenu 2">
            <a:extLst>
              <a:ext uri="{FF2B5EF4-FFF2-40B4-BE49-F238E27FC236}">
                <a16:creationId xmlns:a16="http://schemas.microsoft.com/office/drawing/2014/main" id="{675A32BD-7BE4-4129-B440-2D8627960700}"/>
              </a:ext>
            </a:extLst>
          </p:cNvPr>
          <p:cNvSpPr>
            <a:spLocks noGrp="1"/>
          </p:cNvSpPr>
          <p:nvPr>
            <p:ph idx="1"/>
          </p:nvPr>
        </p:nvSpPr>
        <p:spPr>
          <a:xfrm>
            <a:off x="838200" y="1825625"/>
            <a:ext cx="10515600" cy="4351338"/>
          </a:xfrm>
          <a:prstGeom prst="rect">
            <a:avLst/>
          </a:prstGeom>
        </p:spPr>
        <p:txBody>
          <a:bodyPr/>
          <a:lstStyle>
            <a:lvl1pPr marL="228600" indent="-228600">
              <a:buFont typeface="Avenir LT Std 45 Book" panose="020B0502020203020204" pitchFamily="34" charset="0"/>
              <a:buChar char="\"/>
              <a:defRPr>
                <a:latin typeface="Avenir Next LT Pro" panose="020B0504020202020204" pitchFamily="34" charset="0"/>
              </a:defRPr>
            </a:lvl1pPr>
            <a:lvl2pPr marL="685800" indent="-228600">
              <a:buFont typeface="Avenir LT Std 45 Book" panose="020B0502020203020204" pitchFamily="34" charset="0"/>
              <a:buChar char="\"/>
              <a:defRPr>
                <a:latin typeface="Avenir Next LT Pro" panose="020B0504020202020204" pitchFamily="34" charset="0"/>
              </a:defRPr>
            </a:lvl2pPr>
            <a:lvl3pPr marL="1143000" indent="-228600">
              <a:buFont typeface="Avenir LT Std 45 Book" panose="020B0502020203020204" pitchFamily="34" charset="0"/>
              <a:buChar char="\"/>
              <a:defRPr>
                <a:latin typeface="Avenir Next LT Pro" panose="020B0504020202020204" pitchFamily="34" charset="0"/>
              </a:defRPr>
            </a:lvl3pPr>
            <a:lvl4pPr marL="1600200" indent="-228600">
              <a:buFont typeface="Avenir LT Std 45 Book" panose="020B0502020203020204" pitchFamily="34" charset="0"/>
              <a:buChar char="\"/>
              <a:defRPr>
                <a:solidFill>
                  <a:srgbClr val="004282"/>
                </a:solidFill>
                <a:latin typeface="Avenir Next LT Pro" panose="020B0504020202020204" pitchFamily="34" charset="0"/>
              </a:defRPr>
            </a:lvl4pPr>
            <a:lvl5pPr marL="2057400" indent="-228600">
              <a:buFont typeface="Avenir LT Std 45 Book" panose="020B0502020203020204" pitchFamily="34" charset="0"/>
              <a:buChar char="\"/>
              <a:defRPr>
                <a:solidFill>
                  <a:srgbClr val="004282"/>
                </a:solidFill>
                <a:latin typeface="Avenir Next LT Pro" panose="020B0504020202020204"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Freihandform: Form 9">
            <a:extLst>
              <a:ext uri="{FF2B5EF4-FFF2-40B4-BE49-F238E27FC236}">
                <a16:creationId xmlns:a16="http://schemas.microsoft.com/office/drawing/2014/main" id="{BEDCCF9F-B94C-4495-9299-F2524924FC55}"/>
              </a:ext>
            </a:extLst>
          </p:cNvPr>
          <p:cNvSpPr>
            <a:spLocks/>
          </p:cNvSpPr>
          <p:nvPr userDrawn="1"/>
        </p:nvSpPr>
        <p:spPr bwMode="auto">
          <a:xfrm flipH="1" flipV="1">
            <a:off x="0" y="-3278"/>
            <a:ext cx="5811748" cy="1419332"/>
          </a:xfrm>
          <a:custGeom>
            <a:avLst/>
            <a:gdLst>
              <a:gd name="connsiteX0" fmla="*/ 1843678 w 1843678"/>
              <a:gd name="connsiteY0" fmla="*/ 0 h 528810"/>
              <a:gd name="connsiteX1" fmla="*/ 1843678 w 1843678"/>
              <a:gd name="connsiteY1" fmla="*/ 528810 h 528810"/>
              <a:gd name="connsiteX2" fmla="*/ 0 w 1843678"/>
              <a:gd name="connsiteY2" fmla="*/ 528810 h 528810"/>
            </a:gdLst>
            <a:ahLst/>
            <a:cxnLst>
              <a:cxn ang="0">
                <a:pos x="connsiteX0" y="connsiteY0"/>
              </a:cxn>
              <a:cxn ang="0">
                <a:pos x="connsiteX1" y="connsiteY1"/>
              </a:cxn>
              <a:cxn ang="0">
                <a:pos x="connsiteX2" y="connsiteY2"/>
              </a:cxn>
            </a:cxnLst>
            <a:rect l="l" t="t" r="r" b="b"/>
            <a:pathLst>
              <a:path w="1843678" h="528810">
                <a:moveTo>
                  <a:pt x="1843678" y="0"/>
                </a:moveTo>
                <a:lnTo>
                  <a:pt x="1843678" y="528810"/>
                </a:lnTo>
                <a:lnTo>
                  <a:pt x="0" y="528810"/>
                </a:lnTo>
                <a:close/>
              </a:path>
            </a:pathLst>
          </a:custGeom>
          <a:solidFill>
            <a:srgbClr val="004282"/>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dirty="0">
              <a:latin typeface="Avenir Next LT Pro" panose="020B0504020202020204" pitchFamily="34" charset="0"/>
            </a:endParaRPr>
          </a:p>
        </p:txBody>
      </p:sp>
      <p:sp>
        <p:nvSpPr>
          <p:cNvPr id="11" name="Espace réservé du texte 10">
            <a:extLst>
              <a:ext uri="{FF2B5EF4-FFF2-40B4-BE49-F238E27FC236}">
                <a16:creationId xmlns:a16="http://schemas.microsoft.com/office/drawing/2014/main" id="{CF404A04-4135-4188-9CA8-1D25C89F84DC}"/>
              </a:ext>
            </a:extLst>
          </p:cNvPr>
          <p:cNvSpPr>
            <a:spLocks noGrp="1"/>
          </p:cNvSpPr>
          <p:nvPr>
            <p:ph type="body" sz="quarter" idx="13" hasCustomPrompt="1"/>
          </p:nvPr>
        </p:nvSpPr>
        <p:spPr>
          <a:xfrm rot="20700000">
            <a:off x="47835" y="379761"/>
            <a:ext cx="3067596" cy="437574"/>
          </a:xfrm>
        </p:spPr>
        <p:txBody>
          <a:bodyPr/>
          <a:lstStyle>
            <a:lvl1pPr marL="0" indent="0">
              <a:buNone/>
              <a:defRPr sz="3200">
                <a:solidFill>
                  <a:schemeClr val="bg1"/>
                </a:solidFill>
                <a:latin typeface="Avenir Next LT Pro" panose="020B0504020202020204" pitchFamily="34" charset="0"/>
              </a:defRPr>
            </a:lvl1pPr>
          </a:lstStyle>
          <a:p>
            <a:pPr lvl="0"/>
            <a:r>
              <a:rPr lang="fr-FR"/>
              <a:t>#modifiez</a:t>
            </a:r>
          </a:p>
        </p:txBody>
      </p:sp>
      <p:sp>
        <p:nvSpPr>
          <p:cNvPr id="9" name="Freihandform: Form 18">
            <a:extLst>
              <a:ext uri="{FF2B5EF4-FFF2-40B4-BE49-F238E27FC236}">
                <a16:creationId xmlns:a16="http://schemas.microsoft.com/office/drawing/2014/main" id="{89C75635-2DAE-40A1-82F0-947E17A7474E}"/>
              </a:ext>
            </a:extLst>
          </p:cNvPr>
          <p:cNvSpPr>
            <a:spLocks/>
          </p:cNvSpPr>
          <p:nvPr userDrawn="1"/>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dirty="0">
              <a:latin typeface="Avenir Next LT Pro" panose="020B0504020202020204" pitchFamily="34" charset="0"/>
            </a:endParaRPr>
          </a:p>
        </p:txBody>
      </p:sp>
      <p:sp>
        <p:nvSpPr>
          <p:cNvPr id="12" name="Espace réservé du numéro de diapositive 5">
            <a:extLst>
              <a:ext uri="{FF2B5EF4-FFF2-40B4-BE49-F238E27FC236}">
                <a16:creationId xmlns:a16="http://schemas.microsoft.com/office/drawing/2014/main" id="{07425B69-6C68-4097-9AB8-A0BF4156F5D5}"/>
              </a:ext>
            </a:extLst>
          </p:cNvPr>
          <p:cNvSpPr>
            <a:spLocks noGrp="1"/>
          </p:cNvSpPr>
          <p:nvPr>
            <p:ph type="sldNum" sz="quarter" idx="12"/>
          </p:nvPr>
        </p:nvSpPr>
        <p:spPr>
          <a:xfrm>
            <a:off x="11297920" y="6492876"/>
            <a:ext cx="676584" cy="365125"/>
          </a:xfrm>
        </p:spPr>
        <p:txBody>
          <a:bodyPr/>
          <a:lstStyle/>
          <a:p>
            <a:fld id="{6A3E7241-16CC-4146-9BD5-AEC56D02ABBB}" type="slidenum">
              <a:rPr lang="fr-FR" smtClean="0"/>
              <a:t>‹N°›</a:t>
            </a:fld>
            <a:endParaRPr lang="fr-FR"/>
          </a:p>
        </p:txBody>
      </p:sp>
      <p:pic>
        <p:nvPicPr>
          <p:cNvPr id="4" name="Image 3" descr="Une image contenant texte, Police, capture d’écran, Graphique&#10;&#10;Description générée automatiquement">
            <a:extLst>
              <a:ext uri="{FF2B5EF4-FFF2-40B4-BE49-F238E27FC236}">
                <a16:creationId xmlns:a16="http://schemas.microsoft.com/office/drawing/2014/main" id="{67B2D219-D5A6-A1C4-9AE2-5CCC9FDDF27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290036" y="5665262"/>
            <a:ext cx="988576" cy="843906"/>
          </a:xfrm>
          <a:prstGeom prst="rect">
            <a:avLst/>
          </a:prstGeom>
        </p:spPr>
      </p:pic>
    </p:spTree>
    <p:extLst>
      <p:ext uri="{BB962C8B-B14F-4D97-AF65-F5344CB8AC3E}">
        <p14:creationId xmlns:p14="http://schemas.microsoft.com/office/powerpoint/2010/main" val="29186167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akro final sheet">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042573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03/10/2024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17195655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6" name="Freihandform: Form 18">
            <a:extLst>
              <a:ext uri="{FF2B5EF4-FFF2-40B4-BE49-F238E27FC236}">
                <a16:creationId xmlns:a16="http://schemas.microsoft.com/office/drawing/2014/main" id="{C8B4BE4E-AAEF-4AD2-BAF8-09809628EA53}"/>
              </a:ext>
            </a:extLst>
          </p:cNvPr>
          <p:cNvSpPr>
            <a:spLocks/>
          </p:cNvSpPr>
          <p:nvPr userDrawn="1"/>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dirty="0">
              <a:latin typeface="Avenir Next LT Pro" panose="020B0504020202020204" pitchFamily="34" charset="0"/>
            </a:endParaRPr>
          </a:p>
        </p:txBody>
      </p:sp>
      <p:sp>
        <p:nvSpPr>
          <p:cNvPr id="2" name="Titre 1">
            <a:extLst>
              <a:ext uri="{FF2B5EF4-FFF2-40B4-BE49-F238E27FC236}">
                <a16:creationId xmlns:a16="http://schemas.microsoft.com/office/drawing/2014/main" id="{0C5ACD78-595F-468B-AD32-9316383B6CE6}"/>
              </a:ext>
            </a:extLst>
          </p:cNvPr>
          <p:cNvSpPr>
            <a:spLocks noGrp="1"/>
          </p:cNvSpPr>
          <p:nvPr>
            <p:ph type="title"/>
          </p:nvPr>
        </p:nvSpPr>
        <p:spPr/>
        <p:txBody>
          <a:bodyPr/>
          <a:lstStyle/>
          <a:p>
            <a:r>
              <a:rPr lang="fr-FR"/>
              <a:t>Modifiez le style du titre</a:t>
            </a:r>
          </a:p>
        </p:txBody>
      </p:sp>
      <p:sp>
        <p:nvSpPr>
          <p:cNvPr id="3" name="Espace réservé du numéro de diapositive 2">
            <a:extLst>
              <a:ext uri="{FF2B5EF4-FFF2-40B4-BE49-F238E27FC236}">
                <a16:creationId xmlns:a16="http://schemas.microsoft.com/office/drawing/2014/main" id="{61900967-DE7C-430E-AEF5-2974312C6813}"/>
              </a:ext>
            </a:extLst>
          </p:cNvPr>
          <p:cNvSpPr>
            <a:spLocks noGrp="1"/>
          </p:cNvSpPr>
          <p:nvPr>
            <p:ph type="sldNum" sz="quarter" idx="10"/>
          </p:nvPr>
        </p:nvSpPr>
        <p:spPr/>
        <p:txBody>
          <a:bodyPr/>
          <a:lstStyle/>
          <a:p>
            <a:fld id="{82EA1D04-CA53-4DE3-84A8-2B63E41036C9}" type="slidenum">
              <a:rPr lang="de-DE" smtClean="0"/>
              <a:pPr/>
              <a:t>‹N°›</a:t>
            </a:fld>
            <a:endParaRPr lang="de-DE"/>
          </a:p>
        </p:txBody>
      </p:sp>
      <p:sp>
        <p:nvSpPr>
          <p:cNvPr id="4" name="Espace réservé de la date 3">
            <a:extLst>
              <a:ext uri="{FF2B5EF4-FFF2-40B4-BE49-F238E27FC236}">
                <a16:creationId xmlns:a16="http://schemas.microsoft.com/office/drawing/2014/main" id="{7EE78582-EFF8-4078-A0E8-6E01FA89DA46}"/>
              </a:ext>
            </a:extLst>
          </p:cNvPr>
          <p:cNvSpPr>
            <a:spLocks noGrp="1"/>
          </p:cNvSpPr>
          <p:nvPr>
            <p:ph type="dt" sz="half" idx="11"/>
          </p:nvPr>
        </p:nvSpPr>
        <p:spPr/>
        <p:txBody>
          <a:bodyPr/>
          <a:lstStyle/>
          <a:p>
            <a:r>
              <a:rPr lang="de-DE"/>
              <a:t>Confidentiel|   </a:t>
            </a:r>
            <a:fld id="{FC89AA29-A18B-45E6-A6DD-E693AF6AAD3A}" type="datetimeFigureOut">
              <a:rPr lang="de-DE" smtClean="0"/>
              <a:pPr/>
              <a:t>03.10.2024</a:t>
            </a:fld>
            <a:endParaRPr lang="de-DE"/>
          </a:p>
        </p:txBody>
      </p:sp>
      <p:sp>
        <p:nvSpPr>
          <p:cNvPr id="9" name="Espace réservé du contenu 2">
            <a:extLst>
              <a:ext uri="{FF2B5EF4-FFF2-40B4-BE49-F238E27FC236}">
                <a16:creationId xmlns:a16="http://schemas.microsoft.com/office/drawing/2014/main" id="{AE42FA1F-E4D2-48B3-9997-8B04AC9694F1}"/>
              </a:ext>
            </a:extLst>
          </p:cNvPr>
          <p:cNvSpPr>
            <a:spLocks noGrp="1"/>
          </p:cNvSpPr>
          <p:nvPr>
            <p:ph idx="1"/>
          </p:nvPr>
        </p:nvSpPr>
        <p:spPr>
          <a:xfrm>
            <a:off x="838200" y="1825625"/>
            <a:ext cx="10515600" cy="4351338"/>
          </a:xfrm>
          <a:prstGeom prst="rect">
            <a:avLst/>
          </a:prstGeom>
        </p:spPr>
        <p:txBody>
          <a:bodyPr/>
          <a:lstStyle>
            <a:lvl1pPr marL="228600" indent="-228600">
              <a:buFont typeface="Avenir LT Std 45 Book" panose="020B0502020203020204" pitchFamily="34" charset="0"/>
              <a:buChar char="\"/>
              <a:defRPr>
                <a:latin typeface="Avenir Next LT Pro" panose="020B0504020202020204" pitchFamily="34" charset="0"/>
              </a:defRPr>
            </a:lvl1pPr>
            <a:lvl2pPr marL="685800" indent="-228600">
              <a:buFont typeface="Avenir LT Std 45 Book" panose="020B0502020203020204" pitchFamily="34" charset="0"/>
              <a:buChar char="\"/>
              <a:defRPr>
                <a:latin typeface="Avenir Next LT Pro" panose="020B0504020202020204" pitchFamily="34" charset="0"/>
              </a:defRPr>
            </a:lvl2pPr>
            <a:lvl3pPr marL="1143000" indent="-228600">
              <a:buFont typeface="Avenir LT Std 45 Book" panose="020B0502020203020204" pitchFamily="34" charset="0"/>
              <a:buChar char="\"/>
              <a:defRPr>
                <a:latin typeface="Avenir Next LT Pro" panose="020B0504020202020204" pitchFamily="34" charset="0"/>
              </a:defRPr>
            </a:lvl3pPr>
            <a:lvl4pPr marL="1600200" indent="-228600">
              <a:buFont typeface="Avenir LT Std 45 Book" panose="020B0502020203020204" pitchFamily="34" charset="0"/>
              <a:buChar char="\"/>
              <a:defRPr>
                <a:solidFill>
                  <a:srgbClr val="004282"/>
                </a:solidFill>
                <a:latin typeface="Avenir Next LT Pro" panose="020B0504020202020204" pitchFamily="34" charset="0"/>
              </a:defRPr>
            </a:lvl4pPr>
            <a:lvl5pPr marL="2057400" indent="-228600">
              <a:buFont typeface="Avenir LT Std 45 Book" panose="020B0502020203020204" pitchFamily="34" charset="0"/>
              <a:buChar char="\"/>
              <a:defRPr>
                <a:solidFill>
                  <a:srgbClr val="004282"/>
                </a:solidFill>
                <a:latin typeface="Avenir Next LT Pro" panose="020B0504020202020204"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5" name="Image 4" descr="Une image contenant texte, Police, capture d’écran, Graphique&#10;&#10;Description générée automatiquement">
            <a:extLst>
              <a:ext uri="{FF2B5EF4-FFF2-40B4-BE49-F238E27FC236}">
                <a16:creationId xmlns:a16="http://schemas.microsoft.com/office/drawing/2014/main" id="{865C8357-D13E-CBF6-0596-8C7E0F19142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85260" y="5634713"/>
            <a:ext cx="988576" cy="843906"/>
          </a:xfrm>
          <a:prstGeom prst="rect">
            <a:avLst/>
          </a:prstGeom>
        </p:spPr>
      </p:pic>
    </p:spTree>
    <p:extLst>
      <p:ext uri="{BB962C8B-B14F-4D97-AF65-F5344CB8AC3E}">
        <p14:creationId xmlns:p14="http://schemas.microsoft.com/office/powerpoint/2010/main" val="1881913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Metro title sheet 1">
    <p:spTree>
      <p:nvGrpSpPr>
        <p:cNvPr id="1" name=""/>
        <p:cNvGrpSpPr/>
        <p:nvPr/>
      </p:nvGrpSpPr>
      <p:grpSpPr>
        <a:xfrm>
          <a:off x="0" y="0"/>
          <a:ext cx="0" cy="0"/>
          <a:chOff x="0" y="0"/>
          <a:chExt cx="0" cy="0"/>
        </a:xfrm>
      </p:grpSpPr>
      <p:pic>
        <p:nvPicPr>
          <p:cNvPr id="4" name="Image 3" descr="Une image contenant charrette à bras, chaussures, panier, transport&#10;&#10;Description générée automatiquement">
            <a:extLst>
              <a:ext uri="{FF2B5EF4-FFF2-40B4-BE49-F238E27FC236}">
                <a16:creationId xmlns:a16="http://schemas.microsoft.com/office/drawing/2014/main" id="{01357DFE-C500-2A30-F1FD-A5A25CC0D2B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
            <a:ext cx="12191999" cy="6275329"/>
          </a:xfrm>
          <a:prstGeom prst="rect">
            <a:avLst/>
          </a:prstGeom>
        </p:spPr>
      </p:pic>
      <p:sp>
        <p:nvSpPr>
          <p:cNvPr id="9" name="Freihandform: Form 8">
            <a:extLst>
              <a:ext uri="{FF2B5EF4-FFF2-40B4-BE49-F238E27FC236}">
                <a16:creationId xmlns:a16="http://schemas.microsoft.com/office/drawing/2014/main" id="{E0BCB9D1-D1CD-401F-99FD-1C7A59FE932A}"/>
              </a:ext>
            </a:extLst>
          </p:cNvPr>
          <p:cNvSpPr>
            <a:spLocks/>
          </p:cNvSpPr>
          <p:nvPr userDrawn="1"/>
        </p:nvSpPr>
        <p:spPr bwMode="auto">
          <a:xfrm>
            <a:off x="0" y="1823701"/>
            <a:ext cx="12192000" cy="5034300"/>
          </a:xfrm>
          <a:custGeom>
            <a:avLst/>
            <a:gdLst>
              <a:gd name="connsiteX0" fmla="*/ 12192000 w 12192000"/>
              <a:gd name="connsiteY0" fmla="*/ 0 h 5034300"/>
              <a:gd name="connsiteX1" fmla="*/ 12192000 w 12192000"/>
              <a:gd name="connsiteY1" fmla="*/ 5034300 h 5034300"/>
              <a:gd name="connsiteX2" fmla="*/ 0 w 12192000"/>
              <a:gd name="connsiteY2" fmla="*/ 5034300 h 5034300"/>
              <a:gd name="connsiteX3" fmla="*/ 0 w 12192000"/>
              <a:gd name="connsiteY3" fmla="*/ 3495827 h 5034300"/>
            </a:gdLst>
            <a:ahLst/>
            <a:cxnLst>
              <a:cxn ang="0">
                <a:pos x="connsiteX0" y="connsiteY0"/>
              </a:cxn>
              <a:cxn ang="0">
                <a:pos x="connsiteX1" y="connsiteY1"/>
              </a:cxn>
              <a:cxn ang="0">
                <a:pos x="connsiteX2" y="connsiteY2"/>
              </a:cxn>
              <a:cxn ang="0">
                <a:pos x="connsiteX3" y="connsiteY3"/>
              </a:cxn>
            </a:cxnLst>
            <a:rect l="l" t="t" r="r" b="b"/>
            <a:pathLst>
              <a:path w="12192000" h="5034300">
                <a:moveTo>
                  <a:pt x="12192000" y="0"/>
                </a:moveTo>
                <a:lnTo>
                  <a:pt x="12192000" y="5034300"/>
                </a:lnTo>
                <a:lnTo>
                  <a:pt x="0" y="5034300"/>
                </a:lnTo>
                <a:lnTo>
                  <a:pt x="0" y="3495827"/>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7" name="Textplatzhalter 2">
            <a:extLst>
              <a:ext uri="{FF2B5EF4-FFF2-40B4-BE49-F238E27FC236}">
                <a16:creationId xmlns:a16="http://schemas.microsoft.com/office/drawing/2014/main" id="{A6FAACFB-122C-4C31-B980-670C94BEA44B}"/>
              </a:ext>
            </a:extLst>
          </p:cNvPr>
          <p:cNvSpPr>
            <a:spLocks noGrp="1"/>
          </p:cNvSpPr>
          <p:nvPr>
            <p:ph type="body" sz="quarter" idx="10" hasCustomPrompt="1"/>
          </p:nvPr>
        </p:nvSpPr>
        <p:spPr>
          <a:xfrm>
            <a:off x="3204376" y="4539125"/>
            <a:ext cx="5796501" cy="2100345"/>
          </a:xfrm>
          <a:prstGeom prst="rect">
            <a:avLst/>
          </a:prstGeom>
        </p:spPr>
        <p:txBody>
          <a:bodyPr/>
          <a:lstStyle>
            <a:lvl1pPr marL="0" indent="0" algn="ctr">
              <a:lnSpc>
                <a:spcPts val="4500"/>
              </a:lnSpc>
              <a:spcBef>
                <a:spcPts val="0"/>
              </a:spcBef>
              <a:buNone/>
              <a:defRPr sz="5400" b="1" cap="all" baseline="0">
                <a:solidFill>
                  <a:schemeClr val="accent1"/>
                </a:solidFill>
                <a:latin typeface="Avenir Next LT Pro" panose="020B0504020202020204" pitchFamily="34" charset="0"/>
              </a:defRPr>
            </a:lvl1pPr>
          </a:lstStyle>
          <a:p>
            <a:pPr lvl="0"/>
            <a:r>
              <a:rPr lang="de-DE"/>
              <a:t>TITRE PAGE</a:t>
            </a:r>
            <a:br>
              <a:rPr lang="de-DE"/>
            </a:br>
            <a:r>
              <a:rPr lang="de-DE"/>
              <a:t>VERSION 1</a:t>
            </a:r>
          </a:p>
        </p:txBody>
      </p:sp>
      <p:pic>
        <p:nvPicPr>
          <p:cNvPr id="3" name="Image 2" descr="Une image contenant texte, Police, Graphique, capture d’écran&#10;&#10;Description générée automatiquement">
            <a:extLst>
              <a:ext uri="{FF2B5EF4-FFF2-40B4-BE49-F238E27FC236}">
                <a16:creationId xmlns:a16="http://schemas.microsoft.com/office/drawing/2014/main" id="{43FC18CA-8914-9163-5764-FD3892BC494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221222" y="2318875"/>
            <a:ext cx="1749556" cy="1493523"/>
          </a:xfrm>
          <a:prstGeom prst="rect">
            <a:avLst/>
          </a:prstGeom>
        </p:spPr>
      </p:pic>
    </p:spTree>
    <p:custDataLst>
      <p:tags r:id="rId1"/>
    </p:custDataLst>
    <p:extLst>
      <p:ext uri="{BB962C8B-B14F-4D97-AF65-F5344CB8AC3E}">
        <p14:creationId xmlns:p14="http://schemas.microsoft.com/office/powerpoint/2010/main" val="1495789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etro title sheet 1_2">
    <p:spTree>
      <p:nvGrpSpPr>
        <p:cNvPr id="1" name=""/>
        <p:cNvGrpSpPr/>
        <p:nvPr/>
      </p:nvGrpSpPr>
      <p:grpSpPr>
        <a:xfrm>
          <a:off x="0" y="0"/>
          <a:ext cx="0" cy="0"/>
          <a:chOff x="0" y="0"/>
          <a:chExt cx="0" cy="0"/>
        </a:xfrm>
      </p:grpSpPr>
      <p:sp>
        <p:nvSpPr>
          <p:cNvPr id="6" name="Freihandform: Form 5">
            <a:extLst>
              <a:ext uri="{FF2B5EF4-FFF2-40B4-BE49-F238E27FC236}">
                <a16:creationId xmlns:a16="http://schemas.microsoft.com/office/drawing/2014/main" id="{32913134-5769-4032-B519-54819F1CABD8}"/>
              </a:ext>
            </a:extLst>
          </p:cNvPr>
          <p:cNvSpPr>
            <a:spLocks/>
          </p:cNvSpPr>
          <p:nvPr userDrawn="1"/>
        </p:nvSpPr>
        <p:spPr bwMode="auto">
          <a:xfrm>
            <a:off x="0" y="1823701"/>
            <a:ext cx="12192000" cy="5034300"/>
          </a:xfrm>
          <a:custGeom>
            <a:avLst/>
            <a:gdLst>
              <a:gd name="connsiteX0" fmla="*/ 12192000 w 12192000"/>
              <a:gd name="connsiteY0" fmla="*/ 0 h 5034300"/>
              <a:gd name="connsiteX1" fmla="*/ 12192000 w 12192000"/>
              <a:gd name="connsiteY1" fmla="*/ 5034300 h 5034300"/>
              <a:gd name="connsiteX2" fmla="*/ 0 w 12192000"/>
              <a:gd name="connsiteY2" fmla="*/ 5034300 h 5034300"/>
              <a:gd name="connsiteX3" fmla="*/ 0 w 12192000"/>
              <a:gd name="connsiteY3" fmla="*/ 3495827 h 5034300"/>
            </a:gdLst>
            <a:ahLst/>
            <a:cxnLst>
              <a:cxn ang="0">
                <a:pos x="connsiteX0" y="connsiteY0"/>
              </a:cxn>
              <a:cxn ang="0">
                <a:pos x="connsiteX1" y="connsiteY1"/>
              </a:cxn>
              <a:cxn ang="0">
                <a:pos x="connsiteX2" y="connsiteY2"/>
              </a:cxn>
              <a:cxn ang="0">
                <a:pos x="connsiteX3" y="connsiteY3"/>
              </a:cxn>
            </a:cxnLst>
            <a:rect l="l" t="t" r="r" b="b"/>
            <a:pathLst>
              <a:path w="12192000" h="5034300">
                <a:moveTo>
                  <a:pt x="12192000" y="0"/>
                </a:moveTo>
                <a:lnTo>
                  <a:pt x="12192000" y="5034300"/>
                </a:lnTo>
                <a:lnTo>
                  <a:pt x="0" y="5034300"/>
                </a:lnTo>
                <a:lnTo>
                  <a:pt x="0" y="3495827"/>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23" name="Bildplatzhalter 22">
            <a:extLst>
              <a:ext uri="{FF2B5EF4-FFF2-40B4-BE49-F238E27FC236}">
                <a16:creationId xmlns:a16="http://schemas.microsoft.com/office/drawing/2014/main" id="{7CB03318-A36A-4728-AB14-B4B971797AC0}"/>
              </a:ext>
            </a:extLst>
          </p:cNvPr>
          <p:cNvSpPr>
            <a:spLocks noGrp="1"/>
          </p:cNvSpPr>
          <p:nvPr>
            <p:ph type="pic" sz="quarter" idx="11"/>
          </p:nvPr>
        </p:nvSpPr>
        <p:spPr>
          <a:xfrm>
            <a:off x="-3929" y="0"/>
            <a:ext cx="12193576" cy="5321958"/>
          </a:xfrm>
          <a:custGeom>
            <a:avLst/>
            <a:gdLst>
              <a:gd name="connsiteX0" fmla="*/ 0 w 12193576"/>
              <a:gd name="connsiteY0" fmla="*/ 0 h 5321958"/>
              <a:gd name="connsiteX1" fmla="*/ 12191999 w 12193576"/>
              <a:gd name="connsiteY1" fmla="*/ 0 h 5321958"/>
              <a:gd name="connsiteX2" fmla="*/ 12193576 w 12193576"/>
              <a:gd name="connsiteY2" fmla="*/ 1825130 h 5321958"/>
              <a:gd name="connsiteX3" fmla="*/ 6915587 w 12193576"/>
              <a:gd name="connsiteY3" fmla="*/ 3338732 h 5321958"/>
              <a:gd name="connsiteX4" fmla="*/ 5277631 w 12193576"/>
              <a:gd name="connsiteY4" fmla="*/ 3338732 h 5321958"/>
              <a:gd name="connsiteX5" fmla="*/ 5277631 w 12193576"/>
              <a:gd name="connsiteY5" fmla="*/ 3808459 h 5321958"/>
              <a:gd name="connsiteX6" fmla="*/ 0 w 12193576"/>
              <a:gd name="connsiteY6" fmla="*/ 5321958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8459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7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80012 w 12193576"/>
              <a:gd name="connsiteY5" fmla="*/ 3801316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1316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8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170475 w 12193576"/>
              <a:gd name="connsiteY5" fmla="*/ 3941811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8461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9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9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3576" h="5321958">
                <a:moveTo>
                  <a:pt x="0" y="0"/>
                </a:moveTo>
                <a:lnTo>
                  <a:pt x="12191999" y="0"/>
                </a:lnTo>
                <a:cubicBezTo>
                  <a:pt x="12192525" y="608377"/>
                  <a:pt x="12193050" y="1216753"/>
                  <a:pt x="12193576" y="1825130"/>
                </a:cubicBezTo>
                <a:lnTo>
                  <a:pt x="6906062" y="3338732"/>
                </a:lnTo>
                <a:lnTo>
                  <a:pt x="5277631" y="3338732"/>
                </a:lnTo>
                <a:cubicBezTo>
                  <a:pt x="5278425" y="3492927"/>
                  <a:pt x="5276837" y="3651885"/>
                  <a:pt x="5277631" y="3806080"/>
                </a:cubicBezTo>
                <a:lnTo>
                  <a:pt x="0" y="5321958"/>
                </a:lnTo>
                <a:lnTo>
                  <a:pt x="0" y="0"/>
                </a:lnTo>
                <a:close/>
              </a:path>
            </a:pathLst>
          </a:custGeom>
          <a:solidFill>
            <a:schemeClr val="bg1">
              <a:lumMod val="95000"/>
            </a:schemeClr>
          </a:solidFill>
        </p:spPr>
        <p:txBody>
          <a:bodyPr wrap="square" lIns="108000" tIns="108000" rIns="108000">
            <a:noAutofit/>
          </a:bodyPr>
          <a:lstStyle>
            <a:lvl1pPr marL="0" marR="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sz="2000"/>
            </a:lvl1pPr>
          </a:lstStyle>
          <a:p>
            <a:pPr marL="0" marR="0" lvl="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a:pPr>
            <a:r>
              <a:rPr lang="fr-FR"/>
              <a:t>Cliquez sur l'icône pour ajouter une image</a:t>
            </a:r>
            <a:endParaRPr lang="de-DE"/>
          </a:p>
        </p:txBody>
      </p:sp>
      <p:sp>
        <p:nvSpPr>
          <p:cNvPr id="7" name="Textplatzhalter 2">
            <a:extLst>
              <a:ext uri="{FF2B5EF4-FFF2-40B4-BE49-F238E27FC236}">
                <a16:creationId xmlns:a16="http://schemas.microsoft.com/office/drawing/2014/main" id="{20A5EE44-B491-4E48-A225-8E0608DAFD27}"/>
              </a:ext>
            </a:extLst>
          </p:cNvPr>
          <p:cNvSpPr>
            <a:spLocks noGrp="1"/>
          </p:cNvSpPr>
          <p:nvPr>
            <p:ph type="body" sz="quarter" idx="10" hasCustomPrompt="1"/>
          </p:nvPr>
        </p:nvSpPr>
        <p:spPr>
          <a:xfrm>
            <a:off x="3204376" y="4539125"/>
            <a:ext cx="5796501" cy="2100345"/>
          </a:xfrm>
          <a:prstGeom prst="rect">
            <a:avLst/>
          </a:prstGeom>
        </p:spPr>
        <p:txBody>
          <a:bodyPr/>
          <a:lstStyle>
            <a:lvl1pPr marL="0" indent="0" algn="ctr">
              <a:lnSpc>
                <a:spcPts val="4500"/>
              </a:lnSpc>
              <a:spcBef>
                <a:spcPts val="0"/>
              </a:spcBef>
              <a:buNone/>
              <a:defRPr sz="5400" b="1" cap="all" baseline="0">
                <a:solidFill>
                  <a:schemeClr val="accent1"/>
                </a:solidFill>
                <a:latin typeface="Avenir Next LT Pro" panose="020B0504020202020204" pitchFamily="34" charset="0"/>
              </a:defRPr>
            </a:lvl1pPr>
          </a:lstStyle>
          <a:p>
            <a:pPr lvl="0"/>
            <a:r>
              <a:rPr lang="de-DE"/>
              <a:t>TITRE PAGE</a:t>
            </a:r>
            <a:br>
              <a:rPr lang="de-DE"/>
            </a:br>
            <a:r>
              <a:rPr lang="de-DE"/>
              <a:t>VERSION 1</a:t>
            </a:r>
          </a:p>
        </p:txBody>
      </p:sp>
      <p:pic>
        <p:nvPicPr>
          <p:cNvPr id="8" name="Image 7" descr="Une image contenant noir, signe, assiette, horloge&#10;&#10;Description générée automatiquement">
            <a:extLst>
              <a:ext uri="{FF2B5EF4-FFF2-40B4-BE49-F238E27FC236}">
                <a16:creationId xmlns:a16="http://schemas.microsoft.com/office/drawing/2014/main" id="{A451AF11-35A7-4410-BBE9-1FB4A85A5F8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1854"/>
          <a:stretch/>
        </p:blipFill>
        <p:spPr>
          <a:xfrm>
            <a:off x="5278790" y="3342266"/>
            <a:ext cx="1634420" cy="500061"/>
          </a:xfrm>
          <a:prstGeom prst="rect">
            <a:avLst/>
          </a:prstGeom>
        </p:spPr>
      </p:pic>
    </p:spTree>
    <p:custDataLst>
      <p:tags r:id="rId1"/>
    </p:custDataLst>
    <p:extLst>
      <p:ext uri="{BB962C8B-B14F-4D97-AF65-F5344CB8AC3E}">
        <p14:creationId xmlns:p14="http://schemas.microsoft.com/office/powerpoint/2010/main" val="3642822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yellow background">
    <p:bg>
      <p:bgPr>
        <a:solidFill>
          <a:srgbClr val="FFE500"/>
        </a:solidFill>
        <a:effectLst/>
      </p:bgPr>
    </p:bg>
    <p:spTree>
      <p:nvGrpSpPr>
        <p:cNvPr id="1" name=""/>
        <p:cNvGrpSpPr/>
        <p:nvPr/>
      </p:nvGrpSpPr>
      <p:grpSpPr>
        <a:xfrm>
          <a:off x="0" y="0"/>
          <a:ext cx="0" cy="0"/>
          <a:chOff x="0" y="0"/>
          <a:chExt cx="0" cy="0"/>
        </a:xfrm>
      </p:grpSpPr>
      <p:sp>
        <p:nvSpPr>
          <p:cNvPr id="2" name="Textplatzhalter 4">
            <a:extLst>
              <a:ext uri="{FF2B5EF4-FFF2-40B4-BE49-F238E27FC236}">
                <a16:creationId xmlns:a16="http://schemas.microsoft.com/office/drawing/2014/main" id="{C23E6162-B898-46CF-8A52-1022F5787147}"/>
              </a:ext>
            </a:extLst>
          </p:cNvPr>
          <p:cNvSpPr>
            <a:spLocks noGrp="1"/>
          </p:cNvSpPr>
          <p:nvPr>
            <p:ph type="body" sz="quarter" idx="39" hasCustomPrompt="1"/>
          </p:nvPr>
        </p:nvSpPr>
        <p:spPr>
          <a:xfrm>
            <a:off x="2045581"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vl1pPr>
          </a:lstStyle>
          <a:p>
            <a:pPr lvl="0"/>
            <a:r>
              <a:rPr lang="de-DE"/>
              <a:t> </a:t>
            </a:r>
          </a:p>
        </p:txBody>
      </p:sp>
      <p:sp>
        <p:nvSpPr>
          <p:cNvPr id="3" name="Textplatzhalter 4">
            <a:extLst>
              <a:ext uri="{FF2B5EF4-FFF2-40B4-BE49-F238E27FC236}">
                <a16:creationId xmlns:a16="http://schemas.microsoft.com/office/drawing/2014/main" id="{DCB1D0A2-E69B-4E28-90A6-E05A3C6701B7}"/>
              </a:ext>
            </a:extLst>
          </p:cNvPr>
          <p:cNvSpPr>
            <a:spLocks noGrp="1"/>
          </p:cNvSpPr>
          <p:nvPr>
            <p:ph type="body" sz="quarter" idx="40" hasCustomPrompt="1"/>
          </p:nvPr>
        </p:nvSpPr>
        <p:spPr>
          <a:xfrm>
            <a:off x="4847247"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vl1pPr>
          </a:lstStyle>
          <a:p>
            <a:pPr lvl="0"/>
            <a:r>
              <a:rPr lang="de-DE"/>
              <a:t> </a:t>
            </a:r>
          </a:p>
        </p:txBody>
      </p:sp>
      <p:sp>
        <p:nvSpPr>
          <p:cNvPr id="4" name="Textplatzhalter 2">
            <a:extLst>
              <a:ext uri="{FF2B5EF4-FFF2-40B4-BE49-F238E27FC236}">
                <a16:creationId xmlns:a16="http://schemas.microsoft.com/office/drawing/2014/main" id="{753D86CE-F0DB-49A0-9FC2-1DF33A2DD652}"/>
              </a:ext>
            </a:extLst>
          </p:cNvPr>
          <p:cNvSpPr>
            <a:spLocks noGrp="1"/>
          </p:cNvSpPr>
          <p:nvPr>
            <p:ph type="body" sz="quarter" idx="41" hasCustomPrompt="1"/>
          </p:nvPr>
        </p:nvSpPr>
        <p:spPr>
          <a:xfrm>
            <a:off x="4847245"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a:t>02</a:t>
            </a:r>
          </a:p>
        </p:txBody>
      </p:sp>
      <p:sp>
        <p:nvSpPr>
          <p:cNvPr id="5" name="Textplatzhalter 4">
            <a:extLst>
              <a:ext uri="{FF2B5EF4-FFF2-40B4-BE49-F238E27FC236}">
                <a16:creationId xmlns:a16="http://schemas.microsoft.com/office/drawing/2014/main" id="{F1470DA7-3FDF-4F35-B16F-26B0FCF568A0}"/>
              </a:ext>
            </a:extLst>
          </p:cNvPr>
          <p:cNvSpPr>
            <a:spLocks noGrp="1"/>
          </p:cNvSpPr>
          <p:nvPr>
            <p:ph type="body" sz="quarter" idx="42" hasCustomPrompt="1"/>
          </p:nvPr>
        </p:nvSpPr>
        <p:spPr>
          <a:xfrm>
            <a:off x="7641818"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atin typeface="Avenir Next LT Pro" panose="020B0504020202020204" pitchFamily="34" charset="0"/>
              </a:defRPr>
            </a:lvl1pPr>
          </a:lstStyle>
          <a:p>
            <a:pPr lvl="0"/>
            <a:r>
              <a:rPr lang="de-DE"/>
              <a:t> </a:t>
            </a:r>
          </a:p>
        </p:txBody>
      </p:sp>
      <p:sp>
        <p:nvSpPr>
          <p:cNvPr id="6" name="Textplatzhalter 2">
            <a:extLst>
              <a:ext uri="{FF2B5EF4-FFF2-40B4-BE49-F238E27FC236}">
                <a16:creationId xmlns:a16="http://schemas.microsoft.com/office/drawing/2014/main" id="{3A96BBA7-64E2-4D47-8893-EC50930B6863}"/>
              </a:ext>
            </a:extLst>
          </p:cNvPr>
          <p:cNvSpPr>
            <a:spLocks noGrp="1"/>
          </p:cNvSpPr>
          <p:nvPr>
            <p:ph type="body" sz="quarter" idx="43" hasCustomPrompt="1"/>
          </p:nvPr>
        </p:nvSpPr>
        <p:spPr>
          <a:xfrm>
            <a:off x="7641815"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a:t>03</a:t>
            </a:r>
          </a:p>
        </p:txBody>
      </p:sp>
      <p:sp>
        <p:nvSpPr>
          <p:cNvPr id="7" name="Textplatzhalter 2">
            <a:extLst>
              <a:ext uri="{FF2B5EF4-FFF2-40B4-BE49-F238E27FC236}">
                <a16:creationId xmlns:a16="http://schemas.microsoft.com/office/drawing/2014/main" id="{C875CDB6-0641-4A17-8028-52AC364FCF47}"/>
              </a:ext>
            </a:extLst>
          </p:cNvPr>
          <p:cNvSpPr>
            <a:spLocks noGrp="1"/>
          </p:cNvSpPr>
          <p:nvPr>
            <p:ph type="body" sz="quarter" idx="10" hasCustomPrompt="1"/>
          </p:nvPr>
        </p:nvSpPr>
        <p:spPr>
          <a:xfrm>
            <a:off x="2045579"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a:t>01</a:t>
            </a:r>
          </a:p>
        </p:txBody>
      </p:sp>
    </p:spTree>
    <p:custDataLst>
      <p:tags r:id="rId1"/>
    </p:custDataLst>
    <p:extLst>
      <p:ext uri="{BB962C8B-B14F-4D97-AF65-F5344CB8AC3E}">
        <p14:creationId xmlns:p14="http://schemas.microsoft.com/office/powerpoint/2010/main" val="1350967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slide + picture_2">
    <p:spTree>
      <p:nvGrpSpPr>
        <p:cNvPr id="1" name=""/>
        <p:cNvGrpSpPr/>
        <p:nvPr/>
      </p:nvGrpSpPr>
      <p:grpSpPr>
        <a:xfrm>
          <a:off x="0" y="0"/>
          <a:ext cx="0" cy="0"/>
          <a:chOff x="0" y="0"/>
          <a:chExt cx="0" cy="0"/>
        </a:xfrm>
      </p:grpSpPr>
      <p:sp>
        <p:nvSpPr>
          <p:cNvPr id="10" name="Bildplatzhalter 4">
            <a:extLst>
              <a:ext uri="{FF2B5EF4-FFF2-40B4-BE49-F238E27FC236}">
                <a16:creationId xmlns:a16="http://schemas.microsoft.com/office/drawing/2014/main" id="{BC30996A-83AB-43FF-9BA2-4DF85664B413}"/>
              </a:ext>
            </a:extLst>
          </p:cNvPr>
          <p:cNvSpPr>
            <a:spLocks noGrp="1"/>
          </p:cNvSpPr>
          <p:nvPr>
            <p:ph type="pic" sz="quarter" idx="13" hasCustomPrompt="1"/>
          </p:nvPr>
        </p:nvSpPr>
        <p:spPr>
          <a:xfrm>
            <a:off x="1" y="-2"/>
            <a:ext cx="12192000" cy="6885385"/>
          </a:xfrm>
          <a:prstGeom prst="rect">
            <a:avLst/>
          </a:prstGeom>
          <a:solidFill>
            <a:schemeClr val="bg1">
              <a:lumMod val="95000"/>
            </a:schemeClr>
          </a:solidFill>
        </p:spPr>
        <p:txBody>
          <a:bodyPr lIns="72000" tIns="72000" rIns="72000"/>
          <a:lstStyle>
            <a:lvl1pPr marL="0" indent="0" algn="r">
              <a:buNone/>
              <a:defRPr sz="2000">
                <a:solidFill>
                  <a:schemeClr val="accent1"/>
                </a:solidFill>
                <a:latin typeface="Avenir Next LT Pro" panose="020B0504020202020204" pitchFamily="34" charset="0"/>
              </a:defRPr>
            </a:lvl1pPr>
          </a:lstStyle>
          <a:p>
            <a:r>
              <a:rPr lang="en-US" dirty="0"/>
              <a:t>Click on the icon to add a picture</a:t>
            </a:r>
            <a:endParaRPr lang="de-DE" dirty="0"/>
          </a:p>
        </p:txBody>
      </p:sp>
      <p:sp>
        <p:nvSpPr>
          <p:cNvPr id="5" name="Textplatzhalter 4">
            <a:extLst>
              <a:ext uri="{FF2B5EF4-FFF2-40B4-BE49-F238E27FC236}">
                <a16:creationId xmlns:a16="http://schemas.microsoft.com/office/drawing/2014/main" id="{6BD921BE-0429-4C3F-A731-FF23D3CD5EF5}"/>
              </a:ext>
            </a:extLst>
          </p:cNvPr>
          <p:cNvSpPr>
            <a:spLocks noGrp="1"/>
          </p:cNvSpPr>
          <p:nvPr>
            <p:ph type="body" sz="quarter" idx="39" hasCustomPrompt="1"/>
          </p:nvPr>
        </p:nvSpPr>
        <p:spPr>
          <a:xfrm>
            <a:off x="719665" y="-2"/>
            <a:ext cx="3888319" cy="5518079"/>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rgbClr val="FFE500"/>
          </a:solidFill>
        </p:spPr>
        <p:txBody>
          <a:bodyPr/>
          <a:lstStyle>
            <a:lvl1pPr marL="0" indent="0">
              <a:buNone/>
              <a:defRPr/>
            </a:lvl1pPr>
          </a:lstStyle>
          <a:p>
            <a:pPr lvl="0"/>
            <a:r>
              <a:rPr lang="de-DE"/>
              <a:t> </a:t>
            </a:r>
          </a:p>
        </p:txBody>
      </p:sp>
      <p:sp>
        <p:nvSpPr>
          <p:cNvPr id="6" name="Textplatzhalter 2">
            <a:extLst>
              <a:ext uri="{FF2B5EF4-FFF2-40B4-BE49-F238E27FC236}">
                <a16:creationId xmlns:a16="http://schemas.microsoft.com/office/drawing/2014/main" id="{3130668E-DEDA-4CE5-B795-2DBDEFFA8258}"/>
              </a:ext>
            </a:extLst>
          </p:cNvPr>
          <p:cNvSpPr>
            <a:spLocks noGrp="1"/>
          </p:cNvSpPr>
          <p:nvPr>
            <p:ph type="body" sz="quarter" idx="10" hasCustomPrompt="1"/>
          </p:nvPr>
        </p:nvSpPr>
        <p:spPr>
          <a:xfrm>
            <a:off x="719666" y="362148"/>
            <a:ext cx="3888319" cy="4315048"/>
          </a:xfrm>
          <a:prstGeom prst="rect">
            <a:avLst/>
          </a:prstGeom>
        </p:spPr>
        <p:txBody>
          <a:bodyPr/>
          <a:lstStyle>
            <a:lvl1pPr marL="0" indent="0" algn="ctr">
              <a:buNone/>
              <a:defRPr sz="9000" b="1" cap="all" baseline="0">
                <a:solidFill>
                  <a:srgbClr val="FFFFFF"/>
                </a:solidFill>
                <a:latin typeface="Avenir Next LT Pro" panose="020B0504020202020204" pitchFamily="34" charset="0"/>
              </a:defRPr>
            </a:lvl1pPr>
          </a:lstStyle>
          <a:p>
            <a:pPr lvl="0"/>
            <a:r>
              <a:rPr lang="de-DE"/>
              <a:t>01</a:t>
            </a:r>
          </a:p>
        </p:txBody>
      </p:sp>
    </p:spTree>
    <p:custDataLst>
      <p:tags r:id="rId1"/>
    </p:custDataLst>
    <p:extLst>
      <p:ext uri="{BB962C8B-B14F-4D97-AF65-F5344CB8AC3E}">
        <p14:creationId xmlns:p14="http://schemas.microsoft.com/office/powerpoint/2010/main" val="2154632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etro title sheet 2_2">
    <p:spTree>
      <p:nvGrpSpPr>
        <p:cNvPr id="1" name=""/>
        <p:cNvGrpSpPr/>
        <p:nvPr/>
      </p:nvGrpSpPr>
      <p:grpSpPr>
        <a:xfrm>
          <a:off x="0" y="0"/>
          <a:ext cx="0" cy="0"/>
          <a:chOff x="0" y="0"/>
          <a:chExt cx="0" cy="0"/>
        </a:xfrm>
      </p:grpSpPr>
      <p:sp>
        <p:nvSpPr>
          <p:cNvPr id="6" name="Freihandform: Form 5">
            <a:extLst>
              <a:ext uri="{FF2B5EF4-FFF2-40B4-BE49-F238E27FC236}">
                <a16:creationId xmlns:a16="http://schemas.microsoft.com/office/drawing/2014/main" id="{ACE59C5C-DEA9-4EBE-BF71-703BCE5EDF3D}"/>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17" name="Bildplatzhalter 16">
            <a:extLst>
              <a:ext uri="{FF2B5EF4-FFF2-40B4-BE49-F238E27FC236}">
                <a16:creationId xmlns:a16="http://schemas.microsoft.com/office/drawing/2014/main" id="{1F6D3149-48CC-43A2-B113-9FE0632FDAE3}"/>
              </a:ext>
            </a:extLst>
          </p:cNvPr>
          <p:cNvSpPr>
            <a:spLocks noGrp="1"/>
          </p:cNvSpPr>
          <p:nvPr>
            <p:ph type="pic" sz="quarter" idx="11" hasCustomPrompt="1"/>
          </p:nvPr>
        </p:nvSpPr>
        <p:spPr>
          <a:xfrm>
            <a:off x="-25171" y="0"/>
            <a:ext cx="12212572" cy="6858000"/>
          </a:xfrm>
          <a:custGeom>
            <a:avLst/>
            <a:gdLst>
              <a:gd name="connsiteX0" fmla="*/ 0 w 12212572"/>
              <a:gd name="connsiteY0" fmla="*/ 0 h 6858000"/>
              <a:gd name="connsiteX1" fmla="*/ 12212572 w 12212572"/>
              <a:gd name="connsiteY1" fmla="*/ 0 h 6858000"/>
              <a:gd name="connsiteX2" fmla="*/ 12212572 w 12212572"/>
              <a:gd name="connsiteY2" fmla="*/ 3381469 h 6858000"/>
              <a:gd name="connsiteX3" fmla="*/ 6912299 w 12212572"/>
              <a:gd name="connsiteY3" fmla="*/ 4890289 h 6858000"/>
              <a:gd name="connsiteX4" fmla="*/ 6912299 w 12212572"/>
              <a:gd name="connsiteY4" fmla="*/ 4877205 h 6858000"/>
              <a:gd name="connsiteX5" fmla="*/ 5273984 w 12212572"/>
              <a:gd name="connsiteY5" fmla="*/ 4877205 h 6858000"/>
              <a:gd name="connsiteX6" fmla="*/ 5273984 w 12212572"/>
              <a:gd name="connsiteY6" fmla="*/ 5356665 h 6858000"/>
              <a:gd name="connsiteX7" fmla="*/ 0 w 12212572"/>
              <a:gd name="connsiteY7" fmla="*/ 6858000 h 6858000"/>
              <a:gd name="connsiteX0" fmla="*/ 0 w 12212572"/>
              <a:gd name="connsiteY0" fmla="*/ 0 h 6858000"/>
              <a:gd name="connsiteX1" fmla="*/ 12212572 w 12212572"/>
              <a:gd name="connsiteY1" fmla="*/ 0 h 6858000"/>
              <a:gd name="connsiteX2" fmla="*/ 12212572 w 12212572"/>
              <a:gd name="connsiteY2" fmla="*/ 3381469 h 6858000"/>
              <a:gd name="connsiteX3" fmla="*/ 6909918 w 12212572"/>
              <a:gd name="connsiteY3" fmla="*/ 4878383 h 6858000"/>
              <a:gd name="connsiteX4" fmla="*/ 6912299 w 12212572"/>
              <a:gd name="connsiteY4" fmla="*/ 4877205 h 6858000"/>
              <a:gd name="connsiteX5" fmla="*/ 5273984 w 12212572"/>
              <a:gd name="connsiteY5" fmla="*/ 4877205 h 6858000"/>
              <a:gd name="connsiteX6" fmla="*/ 5273984 w 12212572"/>
              <a:gd name="connsiteY6" fmla="*/ 5356665 h 6858000"/>
              <a:gd name="connsiteX7" fmla="*/ 0 w 12212572"/>
              <a:gd name="connsiteY7" fmla="*/ 6858000 h 6858000"/>
              <a:gd name="connsiteX8" fmla="*/ 0 w 12212572"/>
              <a:gd name="connsiteY8" fmla="*/ 0 h 6858000"/>
              <a:gd name="connsiteX0" fmla="*/ 0 w 12212572"/>
              <a:gd name="connsiteY0" fmla="*/ 0 h 6858000"/>
              <a:gd name="connsiteX1" fmla="*/ 12212572 w 12212572"/>
              <a:gd name="connsiteY1" fmla="*/ 0 h 6858000"/>
              <a:gd name="connsiteX2" fmla="*/ 12212572 w 12212572"/>
              <a:gd name="connsiteY2" fmla="*/ 3381469 h 6858000"/>
              <a:gd name="connsiteX3" fmla="*/ 6909918 w 12212572"/>
              <a:gd name="connsiteY3" fmla="*/ 4878383 h 6858000"/>
              <a:gd name="connsiteX4" fmla="*/ 6912299 w 12212572"/>
              <a:gd name="connsiteY4" fmla="*/ 4877205 h 6858000"/>
              <a:gd name="connsiteX5" fmla="*/ 5273984 w 12212572"/>
              <a:gd name="connsiteY5" fmla="*/ 4877205 h 6858000"/>
              <a:gd name="connsiteX6" fmla="*/ 5273984 w 12212572"/>
              <a:gd name="connsiteY6" fmla="*/ 5347140 h 6858000"/>
              <a:gd name="connsiteX7" fmla="*/ 0 w 12212572"/>
              <a:gd name="connsiteY7" fmla="*/ 6858000 h 6858000"/>
              <a:gd name="connsiteX8" fmla="*/ 0 w 12212572"/>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12572" h="6858000">
                <a:moveTo>
                  <a:pt x="0" y="0"/>
                </a:moveTo>
                <a:lnTo>
                  <a:pt x="12212572" y="0"/>
                </a:lnTo>
                <a:lnTo>
                  <a:pt x="12212572" y="3381469"/>
                </a:lnTo>
                <a:lnTo>
                  <a:pt x="6909918" y="4878383"/>
                </a:lnTo>
                <a:lnTo>
                  <a:pt x="6912299" y="4877205"/>
                </a:lnTo>
                <a:lnTo>
                  <a:pt x="5273984" y="4877205"/>
                </a:lnTo>
                <a:lnTo>
                  <a:pt x="5273984" y="5347140"/>
                </a:lnTo>
                <a:lnTo>
                  <a:pt x="0" y="6858000"/>
                </a:lnTo>
                <a:lnTo>
                  <a:pt x="0" y="0"/>
                </a:lnTo>
                <a:close/>
              </a:path>
            </a:pathLst>
          </a:custGeom>
          <a:solidFill>
            <a:schemeClr val="bg1">
              <a:lumMod val="95000"/>
            </a:schemeClr>
          </a:solidFill>
        </p:spPr>
        <p:txBody>
          <a:bodyPr wrap="square" lIns="108000" tIns="108000" rIns="108000">
            <a:noAutofit/>
          </a:bodyPr>
          <a:lstStyle>
            <a:lvl1pPr marL="0" marR="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sz="2000"/>
            </a:lvl1pPr>
          </a:lstStyle>
          <a:p>
            <a:pPr marL="0" marR="0" lvl="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a:pPr>
            <a:r>
              <a:rPr lang="fr-FR"/>
              <a:t>Cliquez sur 'insérer' dans la barre de menu, puis sur 'photos' pour insérer une image.</a:t>
            </a:r>
            <a:endParaRPr lang="de-DE"/>
          </a:p>
        </p:txBody>
      </p:sp>
      <p:sp>
        <p:nvSpPr>
          <p:cNvPr id="7" name="Textplatzhalter 2">
            <a:extLst>
              <a:ext uri="{FF2B5EF4-FFF2-40B4-BE49-F238E27FC236}">
                <a16:creationId xmlns:a16="http://schemas.microsoft.com/office/drawing/2014/main" id="{3C992F77-037C-44CD-8B2A-FE1B0562D5BF}"/>
              </a:ext>
            </a:extLst>
          </p:cNvPr>
          <p:cNvSpPr>
            <a:spLocks noGrp="1"/>
          </p:cNvSpPr>
          <p:nvPr>
            <p:ph type="body" sz="quarter" idx="10" hasCustomPrompt="1"/>
          </p:nvPr>
        </p:nvSpPr>
        <p:spPr>
          <a:xfrm>
            <a:off x="1502797" y="1562824"/>
            <a:ext cx="9191708" cy="2771058"/>
          </a:xfrm>
          <a:prstGeom prst="rect">
            <a:avLst/>
          </a:prstGeom>
        </p:spPr>
        <p:txBody>
          <a:bodyPr/>
          <a:lstStyle>
            <a:lvl1pPr marL="0" indent="0" algn="ctr">
              <a:lnSpc>
                <a:spcPts val="7500"/>
              </a:lnSpc>
              <a:spcBef>
                <a:spcPts val="0"/>
              </a:spcBef>
              <a:buNone/>
              <a:defRPr sz="7500" b="1" cap="all" baseline="0">
                <a:solidFill>
                  <a:schemeClr val="bg2"/>
                </a:solidFill>
                <a:latin typeface="Avenir Next LT Pro" panose="020B0504020202020204" pitchFamily="34" charset="0"/>
              </a:defRPr>
            </a:lvl1pPr>
          </a:lstStyle>
          <a:p>
            <a:pPr lvl="0"/>
            <a:r>
              <a:rPr lang="de-DE"/>
              <a:t>TITRE PAGE</a:t>
            </a:r>
            <a:br>
              <a:rPr lang="de-DE"/>
            </a:br>
            <a:r>
              <a:rPr lang="de-DE"/>
              <a:t>VERSION 2</a:t>
            </a:r>
          </a:p>
        </p:txBody>
      </p:sp>
      <p:pic>
        <p:nvPicPr>
          <p:cNvPr id="8" name="Image 7" descr="Une image contenant noir, signe, assiette, horloge&#10;&#10;Description générée automatiquement">
            <a:extLst>
              <a:ext uri="{FF2B5EF4-FFF2-40B4-BE49-F238E27FC236}">
                <a16:creationId xmlns:a16="http://schemas.microsoft.com/office/drawing/2014/main" id="{6F117F6A-BD13-47F0-AD29-3FF47989B84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1249"/>
          <a:stretch/>
        </p:blipFill>
        <p:spPr>
          <a:xfrm>
            <a:off x="5278790" y="4877963"/>
            <a:ext cx="1634420" cy="503934"/>
          </a:xfrm>
          <a:prstGeom prst="rect">
            <a:avLst/>
          </a:prstGeom>
        </p:spPr>
      </p:pic>
    </p:spTree>
    <p:custDataLst>
      <p:tags r:id="rId1"/>
    </p:custDataLst>
    <p:extLst>
      <p:ext uri="{BB962C8B-B14F-4D97-AF65-F5344CB8AC3E}">
        <p14:creationId xmlns:p14="http://schemas.microsoft.com/office/powerpoint/2010/main" val="4050586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etro title sheet 3">
    <p:bg>
      <p:bgPr>
        <a:solidFill>
          <a:srgbClr val="FFE500"/>
        </a:solidFill>
        <a:effectLst/>
      </p:bgPr>
    </p:bg>
    <p:spTree>
      <p:nvGrpSpPr>
        <p:cNvPr id="1" name=""/>
        <p:cNvGrpSpPr/>
        <p:nvPr/>
      </p:nvGrpSpPr>
      <p:grpSpPr>
        <a:xfrm>
          <a:off x="0" y="0"/>
          <a:ext cx="0" cy="0"/>
          <a:chOff x="0" y="0"/>
          <a:chExt cx="0" cy="0"/>
        </a:xfrm>
      </p:grpSpPr>
      <p:sp>
        <p:nvSpPr>
          <p:cNvPr id="5" name="Freihandform: Form 4">
            <a:extLst>
              <a:ext uri="{FF2B5EF4-FFF2-40B4-BE49-F238E27FC236}">
                <a16:creationId xmlns:a16="http://schemas.microsoft.com/office/drawing/2014/main" id="{45338588-FA41-4854-8F69-058E58794F39}"/>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6" name="Textplatzhalter 2">
            <a:extLst>
              <a:ext uri="{FF2B5EF4-FFF2-40B4-BE49-F238E27FC236}">
                <a16:creationId xmlns:a16="http://schemas.microsoft.com/office/drawing/2014/main" id="{6450A261-0BF9-4077-9F7A-B720BF730691}"/>
              </a:ext>
            </a:extLst>
          </p:cNvPr>
          <p:cNvSpPr>
            <a:spLocks noGrp="1"/>
          </p:cNvSpPr>
          <p:nvPr>
            <p:ph type="body" sz="quarter" idx="10" hasCustomPrompt="1"/>
          </p:nvPr>
        </p:nvSpPr>
        <p:spPr>
          <a:xfrm>
            <a:off x="1502797" y="1562824"/>
            <a:ext cx="9191708" cy="2771058"/>
          </a:xfrm>
          <a:prstGeom prst="rect">
            <a:avLst/>
          </a:prstGeom>
        </p:spPr>
        <p:txBody>
          <a:bodyPr/>
          <a:lstStyle>
            <a:lvl1pPr marL="0" indent="0" algn="ctr">
              <a:lnSpc>
                <a:spcPts val="7500"/>
              </a:lnSpc>
              <a:spcBef>
                <a:spcPts val="0"/>
              </a:spcBef>
              <a:buNone/>
              <a:defRPr sz="7500" b="1" cap="all" baseline="0">
                <a:solidFill>
                  <a:schemeClr val="tx1"/>
                </a:solidFill>
                <a:latin typeface="Avenir Next LT Pro" panose="020B0504020202020204" pitchFamily="34" charset="0"/>
              </a:defRPr>
            </a:lvl1pPr>
          </a:lstStyle>
          <a:p>
            <a:pPr lvl="0"/>
            <a:r>
              <a:rPr lang="de-DE"/>
              <a:t>TITRE PAGE</a:t>
            </a:r>
            <a:br>
              <a:rPr lang="de-DE"/>
            </a:br>
            <a:r>
              <a:rPr lang="de-DE"/>
              <a:t>VERSION 2</a:t>
            </a:r>
          </a:p>
        </p:txBody>
      </p:sp>
      <p:pic>
        <p:nvPicPr>
          <p:cNvPr id="7" name="Image 6" descr="Une image contenant noir, signe, assiette, horloge&#10;&#10;Description générée automatiquement">
            <a:extLst>
              <a:ext uri="{FF2B5EF4-FFF2-40B4-BE49-F238E27FC236}">
                <a16:creationId xmlns:a16="http://schemas.microsoft.com/office/drawing/2014/main" id="{FF1A4DBD-8FB5-4430-BC9A-40F3930D5C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1249"/>
          <a:stretch/>
        </p:blipFill>
        <p:spPr>
          <a:xfrm>
            <a:off x="5278790" y="4877963"/>
            <a:ext cx="1634420" cy="503934"/>
          </a:xfrm>
          <a:prstGeom prst="rect">
            <a:avLst/>
          </a:prstGeom>
        </p:spPr>
      </p:pic>
    </p:spTree>
    <p:custDataLst>
      <p:tags r:id="rId1"/>
    </p:custDataLst>
    <p:extLst>
      <p:ext uri="{BB962C8B-B14F-4D97-AF65-F5344CB8AC3E}">
        <p14:creationId xmlns:p14="http://schemas.microsoft.com/office/powerpoint/2010/main" val="3803024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tro final sheet">
    <p:spTree>
      <p:nvGrpSpPr>
        <p:cNvPr id="1" name=""/>
        <p:cNvGrpSpPr/>
        <p:nvPr/>
      </p:nvGrpSpPr>
      <p:grpSpPr>
        <a:xfrm>
          <a:off x="0" y="0"/>
          <a:ext cx="0" cy="0"/>
          <a:chOff x="0" y="0"/>
          <a:chExt cx="0" cy="0"/>
        </a:xfrm>
      </p:grpSpPr>
      <p:sp>
        <p:nvSpPr>
          <p:cNvPr id="6" name="Freihandform: Form 5">
            <a:extLst>
              <a:ext uri="{FF2B5EF4-FFF2-40B4-BE49-F238E27FC236}">
                <a16:creationId xmlns:a16="http://schemas.microsoft.com/office/drawing/2014/main" id="{CC1E29C9-1DD8-4851-BABD-67273C63D8B8}"/>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5" name="Textplatzhalter 2">
            <a:extLst>
              <a:ext uri="{FF2B5EF4-FFF2-40B4-BE49-F238E27FC236}">
                <a16:creationId xmlns:a16="http://schemas.microsoft.com/office/drawing/2014/main" id="{BFF20F8D-2C3B-4827-B6C3-4EB56947491C}"/>
              </a:ext>
            </a:extLst>
          </p:cNvPr>
          <p:cNvSpPr>
            <a:spLocks noGrp="1"/>
          </p:cNvSpPr>
          <p:nvPr>
            <p:ph type="body" sz="quarter" idx="10" hasCustomPrompt="1"/>
          </p:nvPr>
        </p:nvSpPr>
        <p:spPr>
          <a:xfrm>
            <a:off x="1606163" y="2162779"/>
            <a:ext cx="8984974" cy="1843421"/>
          </a:xfrm>
          <a:prstGeom prst="rect">
            <a:avLst/>
          </a:prstGeom>
        </p:spPr>
        <p:txBody>
          <a:bodyPr/>
          <a:lstStyle>
            <a:lvl1pPr marL="0" indent="0" algn="ctr">
              <a:lnSpc>
                <a:spcPts val="4500"/>
              </a:lnSpc>
              <a:spcBef>
                <a:spcPts val="0"/>
              </a:spcBef>
              <a:buNone/>
              <a:defRPr sz="5400" b="1" cap="all" baseline="0">
                <a:solidFill>
                  <a:schemeClr val="accent1"/>
                </a:solidFill>
                <a:latin typeface="Avenir Next LT Pro" panose="020B0504020202020204" pitchFamily="34" charset="0"/>
              </a:defRPr>
            </a:lvl1pPr>
          </a:lstStyle>
          <a:p>
            <a:pPr lvl="0"/>
            <a:r>
              <a:rPr lang="de-DE" dirty="0"/>
              <a:t>MERCI !</a:t>
            </a:r>
          </a:p>
        </p:txBody>
      </p:sp>
      <p:pic>
        <p:nvPicPr>
          <p:cNvPr id="7" name="Image 6" descr="Une image contenant noir, signe, assiette, horloge&#10;&#10;Description générée automatiquement">
            <a:extLst>
              <a:ext uri="{FF2B5EF4-FFF2-40B4-BE49-F238E27FC236}">
                <a16:creationId xmlns:a16="http://schemas.microsoft.com/office/drawing/2014/main" id="{FF53AB69-FF49-48C3-98D8-2CFB9021D22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208"/>
          <a:stretch/>
        </p:blipFill>
        <p:spPr>
          <a:xfrm>
            <a:off x="5278790" y="4877963"/>
            <a:ext cx="1634420" cy="516997"/>
          </a:xfrm>
          <a:prstGeom prst="rect">
            <a:avLst/>
          </a:prstGeom>
        </p:spPr>
      </p:pic>
    </p:spTree>
    <p:custDataLst>
      <p:tags r:id="rId1"/>
    </p:custDataLst>
    <p:extLst>
      <p:ext uri="{BB962C8B-B14F-4D97-AF65-F5344CB8AC3E}">
        <p14:creationId xmlns:p14="http://schemas.microsoft.com/office/powerpoint/2010/main" val="3139376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8" name="Freihandform: Form 7">
            <a:extLst>
              <a:ext uri="{FF2B5EF4-FFF2-40B4-BE49-F238E27FC236}">
                <a16:creationId xmlns:a16="http://schemas.microsoft.com/office/drawing/2014/main" id="{F9DF8EB7-55CC-464A-AA49-D68D61344DB2}"/>
              </a:ext>
            </a:extLst>
          </p:cNvPr>
          <p:cNvSpPr>
            <a:spLocks/>
          </p:cNvSpPr>
          <p:nvPr userDrawn="1"/>
        </p:nvSpPr>
        <p:spPr bwMode="auto">
          <a:xfrm>
            <a:off x="10348322" y="6329191"/>
            <a:ext cx="1843678" cy="528810"/>
          </a:xfrm>
          <a:custGeom>
            <a:avLst/>
            <a:gdLst>
              <a:gd name="connsiteX0" fmla="*/ 1843678 w 1843678"/>
              <a:gd name="connsiteY0" fmla="*/ 0 h 528810"/>
              <a:gd name="connsiteX1" fmla="*/ 1843678 w 1843678"/>
              <a:gd name="connsiteY1" fmla="*/ 528810 h 528810"/>
              <a:gd name="connsiteX2" fmla="*/ 0 w 1843678"/>
              <a:gd name="connsiteY2" fmla="*/ 528810 h 528810"/>
            </a:gdLst>
            <a:ahLst/>
            <a:cxnLst>
              <a:cxn ang="0">
                <a:pos x="connsiteX0" y="connsiteY0"/>
              </a:cxn>
              <a:cxn ang="0">
                <a:pos x="connsiteX1" y="connsiteY1"/>
              </a:cxn>
              <a:cxn ang="0">
                <a:pos x="connsiteX2" y="connsiteY2"/>
              </a:cxn>
            </a:cxnLst>
            <a:rect l="l" t="t" r="r" b="b"/>
            <a:pathLst>
              <a:path w="1843678" h="528810">
                <a:moveTo>
                  <a:pt x="1843678" y="0"/>
                </a:moveTo>
                <a:lnTo>
                  <a:pt x="1843678" y="528810"/>
                </a:lnTo>
                <a:lnTo>
                  <a:pt x="0" y="528810"/>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3" name="Titelplatzhalter 1">
            <a:extLst>
              <a:ext uri="{FF2B5EF4-FFF2-40B4-BE49-F238E27FC236}">
                <a16:creationId xmlns:a16="http://schemas.microsoft.com/office/drawing/2014/main" id="{010FD807-97EB-493C-9A3C-AE8BB430C18E}"/>
              </a:ext>
            </a:extLst>
          </p:cNvPr>
          <p:cNvSpPr>
            <a:spLocks noGrp="1"/>
          </p:cNvSpPr>
          <p:nvPr>
            <p:ph type="title"/>
          </p:nvPr>
        </p:nvSpPr>
        <p:spPr>
          <a:xfrm>
            <a:off x="432254" y="497386"/>
            <a:ext cx="11322677" cy="945155"/>
          </a:xfrm>
          <a:prstGeom prst="rect">
            <a:avLst/>
          </a:prstGeom>
        </p:spPr>
        <p:txBody>
          <a:bodyPr vert="horz" lIns="0" tIns="0" rIns="0" bIns="0" rtlCol="0" anchor="t" anchorCtr="0">
            <a:noAutofit/>
          </a:bodyPr>
          <a:lstStyle/>
          <a:p>
            <a:r>
              <a:rPr lang="de-DE"/>
              <a:t>TITRE </a:t>
            </a:r>
            <a:r>
              <a:rPr lang="de-DE" err="1"/>
              <a:t>ca</a:t>
            </a:r>
            <a:r>
              <a:rPr lang="de-DE"/>
              <a:t> </a:t>
            </a:r>
            <a:r>
              <a:rPr lang="de-DE" err="1"/>
              <a:t>metro</a:t>
            </a:r>
            <a:r>
              <a:rPr lang="de-DE"/>
              <a:t> extra </a:t>
            </a:r>
            <a:r>
              <a:rPr lang="de-DE" err="1"/>
              <a:t>bold</a:t>
            </a:r>
            <a:r>
              <a:rPr lang="de-DE"/>
              <a:t> 34pt</a:t>
            </a:r>
          </a:p>
        </p:txBody>
      </p:sp>
      <p:sp>
        <p:nvSpPr>
          <p:cNvPr id="4" name="Foliennummernplatzhalter 7">
            <a:extLst>
              <a:ext uri="{FF2B5EF4-FFF2-40B4-BE49-F238E27FC236}">
                <a16:creationId xmlns:a16="http://schemas.microsoft.com/office/drawing/2014/main" id="{DFEAD6D4-CC80-4993-BC8F-544E6E3590A7}"/>
              </a:ext>
            </a:extLst>
          </p:cNvPr>
          <p:cNvSpPr>
            <a:spLocks noGrp="1"/>
          </p:cNvSpPr>
          <p:nvPr>
            <p:ph type="sldNum" sz="quarter" idx="4"/>
          </p:nvPr>
        </p:nvSpPr>
        <p:spPr>
          <a:xfrm>
            <a:off x="11342991" y="6570337"/>
            <a:ext cx="420143" cy="151200"/>
          </a:xfrm>
          <a:prstGeom prst="rect">
            <a:avLst/>
          </a:prstGeom>
        </p:spPr>
        <p:txBody>
          <a:bodyPr lIns="0" tIns="0" rIns="0" bIns="0"/>
          <a:lstStyle>
            <a:lvl1pPr algn="r">
              <a:defRPr sz="800" b="0">
                <a:solidFill>
                  <a:schemeClr val="accent1"/>
                </a:solidFill>
                <a:latin typeface="Avenir Next LT Pro" panose="020B0504020202020204" pitchFamily="34" charset="0"/>
              </a:defRPr>
            </a:lvl1pPr>
          </a:lstStyle>
          <a:p>
            <a:fld id="{82EA1D04-CA53-4DE3-84A8-2B63E41036C9}" type="slidenum">
              <a:rPr lang="de-DE" smtClean="0"/>
              <a:pPr/>
              <a:t>‹N°›</a:t>
            </a:fld>
            <a:endParaRPr lang="de-DE"/>
          </a:p>
        </p:txBody>
      </p:sp>
      <p:sp>
        <p:nvSpPr>
          <p:cNvPr id="5" name="Textplatzhalter 2">
            <a:extLst>
              <a:ext uri="{FF2B5EF4-FFF2-40B4-BE49-F238E27FC236}">
                <a16:creationId xmlns:a16="http://schemas.microsoft.com/office/drawing/2014/main" id="{E6E53E4B-EF88-4E0E-B2FC-506726985C1D}"/>
              </a:ext>
            </a:extLst>
          </p:cNvPr>
          <p:cNvSpPr>
            <a:spLocks noGrp="1"/>
          </p:cNvSpPr>
          <p:nvPr>
            <p:ph type="body" idx="1"/>
          </p:nvPr>
        </p:nvSpPr>
        <p:spPr>
          <a:xfrm>
            <a:off x="432253" y="1820294"/>
            <a:ext cx="11330880" cy="4488431"/>
          </a:xfrm>
          <a:prstGeom prst="rect">
            <a:avLst/>
          </a:prstGeom>
        </p:spPr>
        <p:txBody>
          <a:bodyPr vert="horz" lIns="0" tIns="0" rIns="0" bIns="0" rtlCol="0">
            <a:noAutofit/>
          </a:bodyPr>
          <a:lstStyle/>
          <a:p>
            <a:pPr lvl="0"/>
            <a:r>
              <a:rPr lang="de-DE" err="1"/>
              <a:t>Titre</a:t>
            </a:r>
            <a:r>
              <a:rPr lang="de-DE"/>
              <a:t> 1</a:t>
            </a:r>
          </a:p>
          <a:p>
            <a:pPr lvl="1"/>
            <a:r>
              <a:rPr lang="de-DE" err="1"/>
              <a:t>Titre</a:t>
            </a:r>
            <a:r>
              <a:rPr lang="de-DE"/>
              <a:t> 2</a:t>
            </a:r>
          </a:p>
          <a:p>
            <a:pPr lvl="2"/>
            <a:r>
              <a:rPr lang="de-DE" err="1"/>
              <a:t>Titre</a:t>
            </a:r>
            <a:r>
              <a:rPr lang="de-DE"/>
              <a:t> 3</a:t>
            </a:r>
          </a:p>
        </p:txBody>
      </p:sp>
      <p:sp>
        <p:nvSpPr>
          <p:cNvPr id="12" name="Datumsplatzhalter 5">
            <a:extLst>
              <a:ext uri="{FF2B5EF4-FFF2-40B4-BE49-F238E27FC236}">
                <a16:creationId xmlns:a16="http://schemas.microsoft.com/office/drawing/2014/main" id="{C705D6E7-DDD3-48B9-9718-4FE119F44A15}"/>
              </a:ext>
            </a:extLst>
          </p:cNvPr>
          <p:cNvSpPr>
            <a:spLocks noGrp="1"/>
          </p:cNvSpPr>
          <p:nvPr>
            <p:ph type="dt" sz="half" idx="2"/>
          </p:nvPr>
        </p:nvSpPr>
        <p:spPr>
          <a:xfrm>
            <a:off x="431657" y="6570338"/>
            <a:ext cx="9208732" cy="98751"/>
          </a:xfrm>
          <a:prstGeom prst="rect">
            <a:avLst/>
          </a:prstGeom>
        </p:spPr>
        <p:txBody>
          <a:bodyPr vert="horz" lIns="0" tIns="0" rIns="0" bIns="0" rtlCol="0" anchor="t" anchorCtr="0"/>
          <a:lstStyle>
            <a:lvl1pPr algn="l">
              <a:defRPr sz="800">
                <a:solidFill>
                  <a:schemeClr val="accent1"/>
                </a:solidFill>
                <a:latin typeface="Avenir Next LT Pro" panose="020B0504020202020204" pitchFamily="34" charset="0"/>
              </a:defRPr>
            </a:lvl1pPr>
          </a:lstStyle>
          <a:p>
            <a:r>
              <a:rPr lang="de-DE"/>
              <a:t>Confidentiel|   </a:t>
            </a:r>
            <a:fld id="{FC89AA29-A18B-45E6-A6DD-E693AF6AAD3A}" type="datetimeFigureOut">
              <a:rPr lang="de-DE" smtClean="0"/>
              <a:pPr/>
              <a:t>03.10.2024</a:t>
            </a:fld>
            <a:endParaRPr lang="de-DE"/>
          </a:p>
        </p:txBody>
      </p:sp>
    </p:spTree>
    <p:custDataLst>
      <p:tags r:id="rId13"/>
    </p:custDataLst>
    <p:extLst>
      <p:ext uri="{BB962C8B-B14F-4D97-AF65-F5344CB8AC3E}">
        <p14:creationId xmlns:p14="http://schemas.microsoft.com/office/powerpoint/2010/main" val="2325962827"/>
      </p:ext>
    </p:extLst>
  </p:cSld>
  <p:clrMap bg1="lt1" tx1="dk1" bg2="lt2" tx2="dk2" accent1="accent1" accent2="accent2" accent3="accent3" accent4="accent4" accent5="accent5" accent6="accent6" hlink="hlink" folHlink="folHlink"/>
  <p:sldLayoutIdLst>
    <p:sldLayoutId id="2147483675" r:id="rId1"/>
    <p:sldLayoutId id="2147483677" r:id="rId2"/>
    <p:sldLayoutId id="2147483679" r:id="rId3"/>
    <p:sldLayoutId id="2147483666" r:id="rId4"/>
    <p:sldLayoutId id="2147483674" r:id="rId5"/>
    <p:sldLayoutId id="2147483676" r:id="rId6"/>
    <p:sldLayoutId id="2147483668" r:id="rId7"/>
    <p:sldLayoutId id="2147483669" r:id="rId8"/>
    <p:sldLayoutId id="2147483670" r:id="rId9"/>
    <p:sldLayoutId id="2147483672" r:id="rId10"/>
    <p:sldLayoutId id="2147483682" r:id="rId11"/>
  </p:sldLayoutIdLst>
  <p:hf hdr="0" dt="0"/>
  <p:txStyles>
    <p:titleStyle>
      <a:lvl1pPr algn="l" defTabSz="914400" rtl="0" eaLnBrk="1" latinLnBrk="0" hangingPunct="1">
        <a:lnSpc>
          <a:spcPct val="90000"/>
        </a:lnSpc>
        <a:spcBef>
          <a:spcPct val="0"/>
        </a:spcBef>
        <a:buNone/>
        <a:defRPr sz="3400" b="1" kern="1200" cap="all" baseline="0">
          <a:solidFill>
            <a:schemeClr val="tx1"/>
          </a:solidFill>
          <a:latin typeface="Avenir Next LT Pro" panose="020B0504020202020204" pitchFamily="34" charset="0"/>
          <a:ea typeface="+mj-ea"/>
          <a:cs typeface="+mj-cs"/>
        </a:defRPr>
      </a:lvl1pPr>
    </p:titleStyle>
    <p:bodyStyle>
      <a:lvl1pPr marL="177800" indent="-177800" algn="l" defTabSz="914400" rtl="0" eaLnBrk="1" latinLnBrk="0" hangingPunct="1">
        <a:lnSpc>
          <a:spcPct val="90000"/>
        </a:lnSpc>
        <a:spcBef>
          <a:spcPts val="10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1pPr>
      <a:lvl2pPr marL="450850" indent="-184150"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2pPr>
      <a:lvl3pPr marL="715963" indent="-176213"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272">
          <p15:clr>
            <a:srgbClr val="F26B43"/>
          </p15:clr>
        </p15:guide>
        <p15:guide id="32" pos="7408">
          <p15:clr>
            <a:srgbClr val="F26B43"/>
          </p15:clr>
        </p15:guide>
        <p15:guide id="33" pos="3840">
          <p15:clr>
            <a:srgbClr val="F26B43"/>
          </p15:clr>
        </p15:guide>
        <p15:guide id="34" orient="horz" pos="4201">
          <p15:clr>
            <a:srgbClr val="F26B43"/>
          </p15:clr>
        </p15:guide>
        <p15:guide id="35" orient="horz" pos="346">
          <p15:clr>
            <a:srgbClr val="F26B43"/>
          </p15:clr>
        </p15:guide>
        <p15:guide id="36" orient="horz" pos="3974">
          <p15:clr>
            <a:srgbClr val="F26B43"/>
          </p15:clr>
        </p15:guide>
        <p15:guide id="37" orient="horz" pos="11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jp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jp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image" Target="../media/image10.jpg"/><Relationship Id="rId2" Type="http://schemas.openxmlformats.org/officeDocument/2006/relationships/image" Target="../media/image13.jpg"/><Relationship Id="rId1" Type="http://schemas.openxmlformats.org/officeDocument/2006/relationships/slideLayout" Target="../slideLayouts/slideLayout11.xml"/><Relationship Id="rId6" Type="http://schemas.openxmlformats.org/officeDocument/2006/relationships/image" Target="../media/image6.jpg"/><Relationship Id="rId5" Type="http://schemas.openxmlformats.org/officeDocument/2006/relationships/image" Target="../media/image22.jpg"/><Relationship Id="rId4" Type="http://schemas.openxmlformats.org/officeDocument/2006/relationships/image" Target="../media/image19.jpg"/></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6DDC0586-017B-3F8B-A001-96DA18A14BD3}"/>
              </a:ext>
            </a:extLst>
          </p:cNvPr>
          <p:cNvSpPr>
            <a:spLocks noGrp="1"/>
          </p:cNvSpPr>
          <p:nvPr>
            <p:ph type="body" sz="quarter" idx="10"/>
          </p:nvPr>
        </p:nvSpPr>
        <p:spPr>
          <a:xfrm>
            <a:off x="1386148" y="4757655"/>
            <a:ext cx="9419703" cy="2100345"/>
          </a:xfrm>
        </p:spPr>
        <p:txBody>
          <a:bodyPr/>
          <a:lstStyle/>
          <a:p>
            <a:r>
              <a:rPr lang="fr-FR" dirty="0"/>
              <a:t>Cœur d’assiette</a:t>
            </a:r>
          </a:p>
          <a:p>
            <a:r>
              <a:rPr lang="fr-FR" sz="2800" dirty="0"/>
              <a:t>Evolution de L’EXPRESSION DE LA PROMESSE</a:t>
            </a:r>
          </a:p>
        </p:txBody>
      </p:sp>
    </p:spTree>
    <p:extLst>
      <p:ext uri="{BB962C8B-B14F-4D97-AF65-F5344CB8AC3E}">
        <p14:creationId xmlns:p14="http://schemas.microsoft.com/office/powerpoint/2010/main" val="10083039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0C26A07-475D-B884-EC41-8360BCDAED1A}"/>
              </a:ext>
            </a:extLst>
          </p:cNvPr>
          <p:cNvSpPr>
            <a:spLocks noGrp="1"/>
          </p:cNvSpPr>
          <p:nvPr>
            <p:ph type="ctrTitle"/>
          </p:nvPr>
        </p:nvSpPr>
        <p:spPr/>
        <p:txBody>
          <a:bodyPr/>
          <a:lstStyle/>
          <a:p>
            <a:pPr algn="ctr"/>
            <a:r>
              <a:rPr lang="fr-FR" sz="4800" dirty="0">
                <a:latin typeface="Avenir Next LT Pro" panose="020B0504020202020204" pitchFamily="34" charset="0"/>
              </a:rPr>
              <a:t>AXE 1 BIS</a:t>
            </a:r>
          </a:p>
        </p:txBody>
      </p:sp>
      <p:sp>
        <p:nvSpPr>
          <p:cNvPr id="5" name="Espace réservé du numéro de diapositive 4">
            <a:extLst>
              <a:ext uri="{FF2B5EF4-FFF2-40B4-BE49-F238E27FC236}">
                <a16:creationId xmlns:a16="http://schemas.microsoft.com/office/drawing/2014/main" id="{8A735195-03D7-948D-D080-358ECF0A8E55}"/>
              </a:ext>
            </a:extLst>
          </p:cNvPr>
          <p:cNvSpPr>
            <a:spLocks noGrp="1"/>
          </p:cNvSpPr>
          <p:nvPr>
            <p:ph type="sldNum" sz="quarter" idx="12"/>
          </p:nvPr>
        </p:nvSpPr>
        <p:spPr/>
        <p:txBody>
          <a:bodyPr/>
          <a:lstStyle/>
          <a:p>
            <a:pPr>
              <a:defRPr/>
            </a:pPr>
            <a:fld id="{A9560E6E-5B0B-4AA4-AC67-CE2990DFBA9B}" type="slidenum">
              <a:rPr lang="fr-FR" smtClean="0"/>
              <a:pPr>
                <a:defRPr/>
              </a:pPr>
              <a:t>10</a:t>
            </a:fld>
            <a:endParaRPr lang="fr-FR"/>
          </a:p>
        </p:txBody>
      </p:sp>
    </p:spTree>
    <p:extLst>
      <p:ext uri="{BB962C8B-B14F-4D97-AF65-F5344CB8AC3E}">
        <p14:creationId xmlns:p14="http://schemas.microsoft.com/office/powerpoint/2010/main" val="20256645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4AC10-E8B5-C14E-9511-0BD08467B82D}"/>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E86E74CA-3375-A116-72B4-2A96C3B29EAB}"/>
              </a:ext>
            </a:extLst>
          </p:cNvPr>
          <p:cNvSpPr>
            <a:spLocks noGrp="1"/>
          </p:cNvSpPr>
          <p:nvPr>
            <p:ph type="subTitle" idx="1"/>
          </p:nvPr>
        </p:nvSpPr>
        <p:spPr/>
        <p:txBody>
          <a:bodyPr/>
          <a:lstStyle/>
          <a:p>
            <a:endParaRPr lang="fr-FR"/>
          </a:p>
        </p:txBody>
      </p:sp>
      <p:sp>
        <p:nvSpPr>
          <p:cNvPr id="4" name="Espace réservé du pied de page 3">
            <a:extLst>
              <a:ext uri="{FF2B5EF4-FFF2-40B4-BE49-F238E27FC236}">
                <a16:creationId xmlns:a16="http://schemas.microsoft.com/office/drawing/2014/main" id="{AB159EBB-E5A1-0C92-A7E1-1E04F290FB13}"/>
              </a:ext>
            </a:extLst>
          </p:cNvPr>
          <p:cNvSpPr>
            <a:spLocks noGrp="1"/>
          </p:cNvSpPr>
          <p:nvPr>
            <p:ph type="ftr" sz="quarter" idx="11"/>
          </p:nvPr>
        </p:nvSpPr>
        <p:spPr/>
        <p:txBody>
          <a:bodyPr/>
          <a:lstStyle/>
          <a:p>
            <a:pPr>
              <a:defRPr/>
            </a:pPr>
            <a:endParaRPr lang="fr-FR"/>
          </a:p>
        </p:txBody>
      </p:sp>
      <p:sp>
        <p:nvSpPr>
          <p:cNvPr id="5" name="Espace réservé du numéro de diapositive 4">
            <a:extLst>
              <a:ext uri="{FF2B5EF4-FFF2-40B4-BE49-F238E27FC236}">
                <a16:creationId xmlns:a16="http://schemas.microsoft.com/office/drawing/2014/main" id="{4433001C-0DBA-BDDB-7EBD-603F58FFE741}"/>
              </a:ext>
            </a:extLst>
          </p:cNvPr>
          <p:cNvSpPr>
            <a:spLocks noGrp="1"/>
          </p:cNvSpPr>
          <p:nvPr>
            <p:ph type="sldNum" sz="quarter" idx="12"/>
          </p:nvPr>
        </p:nvSpPr>
        <p:spPr/>
        <p:txBody>
          <a:bodyPr/>
          <a:lstStyle/>
          <a:p>
            <a:pPr>
              <a:defRPr/>
            </a:pPr>
            <a:fld id="{A9560E6E-5B0B-4AA4-AC67-CE2990DFBA9B}" type="slidenum">
              <a:rPr lang="fr-FR" smtClean="0"/>
              <a:pPr>
                <a:defRPr/>
              </a:pPr>
              <a:t>11</a:t>
            </a:fld>
            <a:endParaRPr lang="fr-FR"/>
          </a:p>
        </p:txBody>
      </p:sp>
      <p:sp>
        <p:nvSpPr>
          <p:cNvPr id="6" name="Rectangle 5">
            <a:extLst>
              <a:ext uri="{FF2B5EF4-FFF2-40B4-BE49-F238E27FC236}">
                <a16:creationId xmlns:a16="http://schemas.microsoft.com/office/drawing/2014/main" id="{F580D0A9-D94B-6798-BED0-AD93B78E2B7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descr="Une image contenant texte, Police, logo, Graphique&#10;&#10;Description générée automatiquement">
            <a:extLst>
              <a:ext uri="{FF2B5EF4-FFF2-40B4-BE49-F238E27FC236}">
                <a16:creationId xmlns:a16="http://schemas.microsoft.com/office/drawing/2014/main" id="{C465D122-B3C2-C2C5-1BBD-ECE25EB291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2889" y="1881613"/>
            <a:ext cx="5726223" cy="3437673"/>
          </a:xfrm>
          <a:prstGeom prst="rect">
            <a:avLst/>
          </a:prstGeom>
        </p:spPr>
      </p:pic>
    </p:spTree>
    <p:extLst>
      <p:ext uri="{BB962C8B-B14F-4D97-AF65-F5344CB8AC3E}">
        <p14:creationId xmlns:p14="http://schemas.microsoft.com/office/powerpoint/2010/main" val="240311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4AC10-E8B5-C14E-9511-0BD08467B82D}"/>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E86E74CA-3375-A116-72B4-2A96C3B29EAB}"/>
              </a:ext>
            </a:extLst>
          </p:cNvPr>
          <p:cNvSpPr>
            <a:spLocks noGrp="1"/>
          </p:cNvSpPr>
          <p:nvPr>
            <p:ph type="subTitle" idx="1"/>
          </p:nvPr>
        </p:nvSpPr>
        <p:spPr/>
        <p:txBody>
          <a:bodyPr/>
          <a:lstStyle/>
          <a:p>
            <a:endParaRPr lang="fr-FR"/>
          </a:p>
        </p:txBody>
      </p:sp>
      <p:sp>
        <p:nvSpPr>
          <p:cNvPr id="4" name="Espace réservé du pied de page 3">
            <a:extLst>
              <a:ext uri="{FF2B5EF4-FFF2-40B4-BE49-F238E27FC236}">
                <a16:creationId xmlns:a16="http://schemas.microsoft.com/office/drawing/2014/main" id="{AB159EBB-E5A1-0C92-A7E1-1E04F290FB13}"/>
              </a:ext>
            </a:extLst>
          </p:cNvPr>
          <p:cNvSpPr>
            <a:spLocks noGrp="1"/>
          </p:cNvSpPr>
          <p:nvPr>
            <p:ph type="ftr" sz="quarter" idx="11"/>
          </p:nvPr>
        </p:nvSpPr>
        <p:spPr/>
        <p:txBody>
          <a:bodyPr/>
          <a:lstStyle/>
          <a:p>
            <a:pPr>
              <a:defRPr/>
            </a:pPr>
            <a:endParaRPr lang="fr-FR"/>
          </a:p>
        </p:txBody>
      </p:sp>
      <p:sp>
        <p:nvSpPr>
          <p:cNvPr id="5" name="Espace réservé du numéro de diapositive 4">
            <a:extLst>
              <a:ext uri="{FF2B5EF4-FFF2-40B4-BE49-F238E27FC236}">
                <a16:creationId xmlns:a16="http://schemas.microsoft.com/office/drawing/2014/main" id="{4433001C-0DBA-BDDB-7EBD-603F58FFE741}"/>
              </a:ext>
            </a:extLst>
          </p:cNvPr>
          <p:cNvSpPr>
            <a:spLocks noGrp="1"/>
          </p:cNvSpPr>
          <p:nvPr>
            <p:ph type="sldNum" sz="quarter" idx="12"/>
          </p:nvPr>
        </p:nvSpPr>
        <p:spPr/>
        <p:txBody>
          <a:bodyPr/>
          <a:lstStyle/>
          <a:p>
            <a:pPr>
              <a:defRPr/>
            </a:pPr>
            <a:fld id="{A9560E6E-5B0B-4AA4-AC67-CE2990DFBA9B}" type="slidenum">
              <a:rPr lang="fr-FR" smtClean="0"/>
              <a:pPr>
                <a:defRPr/>
              </a:pPr>
              <a:t>12</a:t>
            </a:fld>
            <a:endParaRPr lang="fr-FR"/>
          </a:p>
        </p:txBody>
      </p:sp>
      <p:sp>
        <p:nvSpPr>
          <p:cNvPr id="6" name="Rectangle 5">
            <a:extLst>
              <a:ext uri="{FF2B5EF4-FFF2-40B4-BE49-F238E27FC236}">
                <a16:creationId xmlns:a16="http://schemas.microsoft.com/office/drawing/2014/main" id="{F580D0A9-D94B-6798-BED0-AD93B78E2B7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texte, Magasin, scène, magasin&#10;&#10;Description générée automatiquement">
            <a:extLst>
              <a:ext uri="{FF2B5EF4-FFF2-40B4-BE49-F238E27FC236}">
                <a16:creationId xmlns:a16="http://schemas.microsoft.com/office/drawing/2014/main" id="{BBED328D-6F22-8E35-7E95-AA44B460F885}"/>
              </a:ext>
            </a:extLst>
          </p:cNvPr>
          <p:cNvPicPr>
            <a:picLocks noChangeAspect="1"/>
          </p:cNvPicPr>
          <p:nvPr/>
        </p:nvPicPr>
        <p:blipFill>
          <a:blip r:embed="rId2">
            <a:extLst>
              <a:ext uri="{28A0092B-C50C-407E-A947-70E740481C1C}">
                <a14:useLocalDpi xmlns:a14="http://schemas.microsoft.com/office/drawing/2010/main" val="0"/>
              </a:ext>
            </a:extLst>
          </a:blip>
          <a:srcRect t="37910" b="23172"/>
          <a:stretch/>
        </p:blipFill>
        <p:spPr>
          <a:xfrm>
            <a:off x="-49330" y="0"/>
            <a:ext cx="12192000" cy="6858000"/>
          </a:xfrm>
          <a:prstGeom prst="rect">
            <a:avLst/>
          </a:prstGeom>
        </p:spPr>
      </p:pic>
    </p:spTree>
    <p:extLst>
      <p:ext uri="{BB962C8B-B14F-4D97-AF65-F5344CB8AC3E}">
        <p14:creationId xmlns:p14="http://schemas.microsoft.com/office/powerpoint/2010/main" val="35972729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4AC10-E8B5-C14E-9511-0BD08467B82D}"/>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E86E74CA-3375-A116-72B4-2A96C3B29EAB}"/>
              </a:ext>
            </a:extLst>
          </p:cNvPr>
          <p:cNvSpPr>
            <a:spLocks noGrp="1"/>
          </p:cNvSpPr>
          <p:nvPr>
            <p:ph type="subTitle" idx="1"/>
          </p:nvPr>
        </p:nvSpPr>
        <p:spPr/>
        <p:txBody>
          <a:bodyPr/>
          <a:lstStyle/>
          <a:p>
            <a:endParaRPr lang="fr-FR"/>
          </a:p>
        </p:txBody>
      </p:sp>
      <p:sp>
        <p:nvSpPr>
          <p:cNvPr id="4" name="Espace réservé du pied de page 3">
            <a:extLst>
              <a:ext uri="{FF2B5EF4-FFF2-40B4-BE49-F238E27FC236}">
                <a16:creationId xmlns:a16="http://schemas.microsoft.com/office/drawing/2014/main" id="{AB159EBB-E5A1-0C92-A7E1-1E04F290FB13}"/>
              </a:ext>
            </a:extLst>
          </p:cNvPr>
          <p:cNvSpPr>
            <a:spLocks noGrp="1"/>
          </p:cNvSpPr>
          <p:nvPr>
            <p:ph type="ftr" sz="quarter" idx="11"/>
          </p:nvPr>
        </p:nvSpPr>
        <p:spPr/>
        <p:txBody>
          <a:bodyPr/>
          <a:lstStyle/>
          <a:p>
            <a:pPr>
              <a:defRPr/>
            </a:pPr>
            <a:endParaRPr lang="fr-FR"/>
          </a:p>
        </p:txBody>
      </p:sp>
      <p:sp>
        <p:nvSpPr>
          <p:cNvPr id="5" name="Espace réservé du numéro de diapositive 4">
            <a:extLst>
              <a:ext uri="{FF2B5EF4-FFF2-40B4-BE49-F238E27FC236}">
                <a16:creationId xmlns:a16="http://schemas.microsoft.com/office/drawing/2014/main" id="{4433001C-0DBA-BDDB-7EBD-603F58FFE741}"/>
              </a:ext>
            </a:extLst>
          </p:cNvPr>
          <p:cNvSpPr>
            <a:spLocks noGrp="1"/>
          </p:cNvSpPr>
          <p:nvPr>
            <p:ph type="sldNum" sz="quarter" idx="12"/>
          </p:nvPr>
        </p:nvSpPr>
        <p:spPr/>
        <p:txBody>
          <a:bodyPr/>
          <a:lstStyle/>
          <a:p>
            <a:pPr>
              <a:defRPr/>
            </a:pPr>
            <a:fld id="{A9560E6E-5B0B-4AA4-AC67-CE2990DFBA9B}" type="slidenum">
              <a:rPr lang="fr-FR" smtClean="0"/>
              <a:pPr>
                <a:defRPr/>
              </a:pPr>
              <a:t>13</a:t>
            </a:fld>
            <a:endParaRPr lang="fr-FR"/>
          </a:p>
        </p:txBody>
      </p:sp>
      <p:sp>
        <p:nvSpPr>
          <p:cNvPr id="6" name="Rectangle 5">
            <a:extLst>
              <a:ext uri="{FF2B5EF4-FFF2-40B4-BE49-F238E27FC236}">
                <a16:creationId xmlns:a16="http://schemas.microsoft.com/office/drawing/2014/main" id="{F580D0A9-D94B-6798-BED0-AD93B78E2B7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a:extLst>
              <a:ext uri="{FF2B5EF4-FFF2-40B4-BE49-F238E27FC236}">
                <a16:creationId xmlns:a16="http://schemas.microsoft.com/office/drawing/2014/main" id="{794F6171-C881-B951-67CF-3F06B38A63CE}"/>
              </a:ext>
            </a:extLst>
          </p:cNvPr>
          <p:cNvPicPr>
            <a:picLocks noChangeAspect="1"/>
          </p:cNvPicPr>
          <p:nvPr/>
        </p:nvPicPr>
        <p:blipFill>
          <a:blip r:embed="rId2"/>
          <a:stretch>
            <a:fillRect/>
          </a:stretch>
        </p:blipFill>
        <p:spPr>
          <a:xfrm>
            <a:off x="6782553" y="2130426"/>
            <a:ext cx="2132847" cy="3012012"/>
          </a:xfrm>
          <a:prstGeom prst="rect">
            <a:avLst/>
          </a:prstGeom>
        </p:spPr>
      </p:pic>
      <p:pic>
        <p:nvPicPr>
          <p:cNvPr id="13" name="Image 12">
            <a:extLst>
              <a:ext uri="{FF2B5EF4-FFF2-40B4-BE49-F238E27FC236}">
                <a16:creationId xmlns:a16="http://schemas.microsoft.com/office/drawing/2014/main" id="{9E4BB2E2-753E-907E-BDAE-D740567843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883" y="0"/>
            <a:ext cx="4849565" cy="6858000"/>
          </a:xfrm>
          <a:prstGeom prst="rect">
            <a:avLst/>
          </a:prstGeom>
        </p:spPr>
      </p:pic>
      <p:pic>
        <p:nvPicPr>
          <p:cNvPr id="15" name="Image 14">
            <a:extLst>
              <a:ext uri="{FF2B5EF4-FFF2-40B4-BE49-F238E27FC236}">
                <a16:creationId xmlns:a16="http://schemas.microsoft.com/office/drawing/2014/main" id="{7ECA19E2-0388-04AD-99F1-994C5E2878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18084" y="2130427"/>
            <a:ext cx="2132848" cy="3016162"/>
          </a:xfrm>
          <a:prstGeom prst="rect">
            <a:avLst/>
          </a:prstGeom>
        </p:spPr>
      </p:pic>
    </p:spTree>
    <p:extLst>
      <p:ext uri="{BB962C8B-B14F-4D97-AF65-F5344CB8AC3E}">
        <p14:creationId xmlns:p14="http://schemas.microsoft.com/office/powerpoint/2010/main" val="30010780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0C26A07-475D-B884-EC41-8360BCDAED1A}"/>
              </a:ext>
            </a:extLst>
          </p:cNvPr>
          <p:cNvSpPr>
            <a:spLocks noGrp="1"/>
          </p:cNvSpPr>
          <p:nvPr>
            <p:ph type="ctrTitle"/>
          </p:nvPr>
        </p:nvSpPr>
        <p:spPr/>
        <p:txBody>
          <a:bodyPr/>
          <a:lstStyle/>
          <a:p>
            <a:pPr algn="ctr"/>
            <a:r>
              <a:rPr lang="fr-FR" sz="4800" dirty="0">
                <a:latin typeface="Avenir Next LT Pro" panose="020B0504020202020204" pitchFamily="34" charset="0"/>
              </a:rPr>
              <a:t>AXE 1 BIS</a:t>
            </a:r>
          </a:p>
        </p:txBody>
      </p:sp>
      <p:sp>
        <p:nvSpPr>
          <p:cNvPr id="5" name="Espace réservé du numéro de diapositive 4">
            <a:extLst>
              <a:ext uri="{FF2B5EF4-FFF2-40B4-BE49-F238E27FC236}">
                <a16:creationId xmlns:a16="http://schemas.microsoft.com/office/drawing/2014/main" id="{8A735195-03D7-948D-D080-358ECF0A8E55}"/>
              </a:ext>
            </a:extLst>
          </p:cNvPr>
          <p:cNvSpPr>
            <a:spLocks noGrp="1"/>
          </p:cNvSpPr>
          <p:nvPr>
            <p:ph type="sldNum" sz="quarter" idx="12"/>
          </p:nvPr>
        </p:nvSpPr>
        <p:spPr/>
        <p:txBody>
          <a:bodyPr/>
          <a:lstStyle/>
          <a:p>
            <a:pPr>
              <a:defRPr/>
            </a:pPr>
            <a:fld id="{A9560E6E-5B0B-4AA4-AC67-CE2990DFBA9B}" type="slidenum">
              <a:rPr lang="fr-FR" smtClean="0"/>
              <a:pPr>
                <a:defRPr/>
              </a:pPr>
              <a:t>14</a:t>
            </a:fld>
            <a:endParaRPr lang="fr-FR"/>
          </a:p>
        </p:txBody>
      </p:sp>
    </p:spTree>
    <p:extLst>
      <p:ext uri="{BB962C8B-B14F-4D97-AF65-F5344CB8AC3E}">
        <p14:creationId xmlns:p14="http://schemas.microsoft.com/office/powerpoint/2010/main" val="13057517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4AC10-E8B5-C14E-9511-0BD08467B82D}"/>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E86E74CA-3375-A116-72B4-2A96C3B29EAB}"/>
              </a:ext>
            </a:extLst>
          </p:cNvPr>
          <p:cNvSpPr>
            <a:spLocks noGrp="1"/>
          </p:cNvSpPr>
          <p:nvPr>
            <p:ph type="subTitle" idx="1"/>
          </p:nvPr>
        </p:nvSpPr>
        <p:spPr/>
        <p:txBody>
          <a:bodyPr/>
          <a:lstStyle/>
          <a:p>
            <a:endParaRPr lang="fr-FR"/>
          </a:p>
        </p:txBody>
      </p:sp>
      <p:sp>
        <p:nvSpPr>
          <p:cNvPr id="4" name="Espace réservé du pied de page 3">
            <a:extLst>
              <a:ext uri="{FF2B5EF4-FFF2-40B4-BE49-F238E27FC236}">
                <a16:creationId xmlns:a16="http://schemas.microsoft.com/office/drawing/2014/main" id="{AB159EBB-E5A1-0C92-A7E1-1E04F290FB13}"/>
              </a:ext>
            </a:extLst>
          </p:cNvPr>
          <p:cNvSpPr>
            <a:spLocks noGrp="1"/>
          </p:cNvSpPr>
          <p:nvPr>
            <p:ph type="ftr" sz="quarter" idx="11"/>
          </p:nvPr>
        </p:nvSpPr>
        <p:spPr/>
        <p:txBody>
          <a:bodyPr/>
          <a:lstStyle/>
          <a:p>
            <a:pPr>
              <a:defRPr/>
            </a:pPr>
            <a:endParaRPr lang="fr-FR"/>
          </a:p>
        </p:txBody>
      </p:sp>
      <p:sp>
        <p:nvSpPr>
          <p:cNvPr id="5" name="Espace réservé du numéro de diapositive 4">
            <a:extLst>
              <a:ext uri="{FF2B5EF4-FFF2-40B4-BE49-F238E27FC236}">
                <a16:creationId xmlns:a16="http://schemas.microsoft.com/office/drawing/2014/main" id="{4433001C-0DBA-BDDB-7EBD-603F58FFE741}"/>
              </a:ext>
            </a:extLst>
          </p:cNvPr>
          <p:cNvSpPr>
            <a:spLocks noGrp="1"/>
          </p:cNvSpPr>
          <p:nvPr>
            <p:ph type="sldNum" sz="quarter" idx="12"/>
          </p:nvPr>
        </p:nvSpPr>
        <p:spPr/>
        <p:txBody>
          <a:bodyPr/>
          <a:lstStyle/>
          <a:p>
            <a:pPr>
              <a:defRPr/>
            </a:pPr>
            <a:fld id="{A9560E6E-5B0B-4AA4-AC67-CE2990DFBA9B}" type="slidenum">
              <a:rPr lang="fr-FR" smtClean="0"/>
              <a:pPr>
                <a:defRPr/>
              </a:pPr>
              <a:t>15</a:t>
            </a:fld>
            <a:endParaRPr lang="fr-FR"/>
          </a:p>
        </p:txBody>
      </p:sp>
      <p:sp>
        <p:nvSpPr>
          <p:cNvPr id="6" name="Rectangle 5">
            <a:extLst>
              <a:ext uri="{FF2B5EF4-FFF2-40B4-BE49-F238E27FC236}">
                <a16:creationId xmlns:a16="http://schemas.microsoft.com/office/drawing/2014/main" id="{F580D0A9-D94B-6798-BED0-AD93B78E2B7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4" name="Image 13" descr="Une image contenant texte, Police, logo, Graphique&#10;&#10;Description générée automatiquement">
            <a:extLst>
              <a:ext uri="{FF2B5EF4-FFF2-40B4-BE49-F238E27FC236}">
                <a16:creationId xmlns:a16="http://schemas.microsoft.com/office/drawing/2014/main" id="{E10E67F5-9CF0-74FB-B95B-2CFA4762A2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2887" y="1881611"/>
            <a:ext cx="5726223" cy="3437673"/>
          </a:xfrm>
          <a:prstGeom prst="rect">
            <a:avLst/>
          </a:prstGeom>
        </p:spPr>
      </p:pic>
    </p:spTree>
    <p:extLst>
      <p:ext uri="{BB962C8B-B14F-4D97-AF65-F5344CB8AC3E}">
        <p14:creationId xmlns:p14="http://schemas.microsoft.com/office/powerpoint/2010/main" val="18076016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4AC10-E8B5-C14E-9511-0BD08467B82D}"/>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E86E74CA-3375-A116-72B4-2A96C3B29EAB}"/>
              </a:ext>
            </a:extLst>
          </p:cNvPr>
          <p:cNvSpPr>
            <a:spLocks noGrp="1"/>
          </p:cNvSpPr>
          <p:nvPr>
            <p:ph type="subTitle" idx="1"/>
          </p:nvPr>
        </p:nvSpPr>
        <p:spPr/>
        <p:txBody>
          <a:bodyPr/>
          <a:lstStyle/>
          <a:p>
            <a:endParaRPr lang="fr-FR"/>
          </a:p>
        </p:txBody>
      </p:sp>
      <p:sp>
        <p:nvSpPr>
          <p:cNvPr id="4" name="Espace réservé du pied de page 3">
            <a:extLst>
              <a:ext uri="{FF2B5EF4-FFF2-40B4-BE49-F238E27FC236}">
                <a16:creationId xmlns:a16="http://schemas.microsoft.com/office/drawing/2014/main" id="{AB159EBB-E5A1-0C92-A7E1-1E04F290FB13}"/>
              </a:ext>
            </a:extLst>
          </p:cNvPr>
          <p:cNvSpPr>
            <a:spLocks noGrp="1"/>
          </p:cNvSpPr>
          <p:nvPr>
            <p:ph type="ftr" sz="quarter" idx="11"/>
          </p:nvPr>
        </p:nvSpPr>
        <p:spPr/>
        <p:txBody>
          <a:bodyPr/>
          <a:lstStyle/>
          <a:p>
            <a:pPr>
              <a:defRPr/>
            </a:pPr>
            <a:endParaRPr lang="fr-FR"/>
          </a:p>
        </p:txBody>
      </p:sp>
      <p:sp>
        <p:nvSpPr>
          <p:cNvPr id="5" name="Espace réservé du numéro de diapositive 4">
            <a:extLst>
              <a:ext uri="{FF2B5EF4-FFF2-40B4-BE49-F238E27FC236}">
                <a16:creationId xmlns:a16="http://schemas.microsoft.com/office/drawing/2014/main" id="{4433001C-0DBA-BDDB-7EBD-603F58FFE741}"/>
              </a:ext>
            </a:extLst>
          </p:cNvPr>
          <p:cNvSpPr>
            <a:spLocks noGrp="1"/>
          </p:cNvSpPr>
          <p:nvPr>
            <p:ph type="sldNum" sz="quarter" idx="12"/>
          </p:nvPr>
        </p:nvSpPr>
        <p:spPr/>
        <p:txBody>
          <a:bodyPr/>
          <a:lstStyle/>
          <a:p>
            <a:pPr>
              <a:defRPr/>
            </a:pPr>
            <a:fld id="{A9560E6E-5B0B-4AA4-AC67-CE2990DFBA9B}" type="slidenum">
              <a:rPr lang="fr-FR" smtClean="0"/>
              <a:pPr>
                <a:defRPr/>
              </a:pPr>
              <a:t>16</a:t>
            </a:fld>
            <a:endParaRPr lang="fr-FR"/>
          </a:p>
        </p:txBody>
      </p:sp>
      <p:sp>
        <p:nvSpPr>
          <p:cNvPr id="6" name="Rectangle 5">
            <a:extLst>
              <a:ext uri="{FF2B5EF4-FFF2-40B4-BE49-F238E27FC236}">
                <a16:creationId xmlns:a16="http://schemas.microsoft.com/office/drawing/2014/main" id="{F580D0A9-D94B-6798-BED0-AD93B78E2B7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texte, Magasin, scène, magasin&#10;&#10;Description générée automatiquement">
            <a:extLst>
              <a:ext uri="{FF2B5EF4-FFF2-40B4-BE49-F238E27FC236}">
                <a16:creationId xmlns:a16="http://schemas.microsoft.com/office/drawing/2014/main" id="{FDFFE048-0061-B988-D852-26ED29A39C09}"/>
              </a:ext>
            </a:extLst>
          </p:cNvPr>
          <p:cNvPicPr>
            <a:picLocks noChangeAspect="1"/>
          </p:cNvPicPr>
          <p:nvPr/>
        </p:nvPicPr>
        <p:blipFill>
          <a:blip r:embed="rId2">
            <a:extLst>
              <a:ext uri="{28A0092B-C50C-407E-A947-70E740481C1C}">
                <a14:useLocalDpi xmlns:a14="http://schemas.microsoft.com/office/drawing/2010/main" val="0"/>
              </a:ext>
            </a:extLst>
          </a:blip>
          <a:srcRect t="37910" b="23172"/>
          <a:stretch/>
        </p:blipFill>
        <p:spPr>
          <a:xfrm>
            <a:off x="0" y="-1"/>
            <a:ext cx="12192000" cy="6858001"/>
          </a:xfrm>
          <a:prstGeom prst="rect">
            <a:avLst/>
          </a:prstGeom>
        </p:spPr>
      </p:pic>
    </p:spTree>
    <p:extLst>
      <p:ext uri="{BB962C8B-B14F-4D97-AF65-F5344CB8AC3E}">
        <p14:creationId xmlns:p14="http://schemas.microsoft.com/office/powerpoint/2010/main" val="3055723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4AC10-E8B5-C14E-9511-0BD08467B82D}"/>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E86E74CA-3375-A116-72B4-2A96C3B29EAB}"/>
              </a:ext>
            </a:extLst>
          </p:cNvPr>
          <p:cNvSpPr>
            <a:spLocks noGrp="1"/>
          </p:cNvSpPr>
          <p:nvPr>
            <p:ph type="subTitle" idx="1"/>
          </p:nvPr>
        </p:nvSpPr>
        <p:spPr/>
        <p:txBody>
          <a:bodyPr/>
          <a:lstStyle/>
          <a:p>
            <a:endParaRPr lang="fr-FR"/>
          </a:p>
        </p:txBody>
      </p:sp>
      <p:sp>
        <p:nvSpPr>
          <p:cNvPr id="4" name="Espace réservé du pied de page 3">
            <a:extLst>
              <a:ext uri="{FF2B5EF4-FFF2-40B4-BE49-F238E27FC236}">
                <a16:creationId xmlns:a16="http://schemas.microsoft.com/office/drawing/2014/main" id="{AB159EBB-E5A1-0C92-A7E1-1E04F290FB13}"/>
              </a:ext>
            </a:extLst>
          </p:cNvPr>
          <p:cNvSpPr>
            <a:spLocks noGrp="1"/>
          </p:cNvSpPr>
          <p:nvPr>
            <p:ph type="ftr" sz="quarter" idx="11"/>
          </p:nvPr>
        </p:nvSpPr>
        <p:spPr/>
        <p:txBody>
          <a:bodyPr/>
          <a:lstStyle/>
          <a:p>
            <a:pPr>
              <a:defRPr/>
            </a:pPr>
            <a:endParaRPr lang="fr-FR"/>
          </a:p>
        </p:txBody>
      </p:sp>
      <p:sp>
        <p:nvSpPr>
          <p:cNvPr id="5" name="Espace réservé du numéro de diapositive 4">
            <a:extLst>
              <a:ext uri="{FF2B5EF4-FFF2-40B4-BE49-F238E27FC236}">
                <a16:creationId xmlns:a16="http://schemas.microsoft.com/office/drawing/2014/main" id="{4433001C-0DBA-BDDB-7EBD-603F58FFE741}"/>
              </a:ext>
            </a:extLst>
          </p:cNvPr>
          <p:cNvSpPr>
            <a:spLocks noGrp="1"/>
          </p:cNvSpPr>
          <p:nvPr>
            <p:ph type="sldNum" sz="quarter" idx="12"/>
          </p:nvPr>
        </p:nvSpPr>
        <p:spPr/>
        <p:txBody>
          <a:bodyPr/>
          <a:lstStyle/>
          <a:p>
            <a:pPr>
              <a:defRPr/>
            </a:pPr>
            <a:fld id="{A9560E6E-5B0B-4AA4-AC67-CE2990DFBA9B}" type="slidenum">
              <a:rPr lang="fr-FR" smtClean="0"/>
              <a:pPr>
                <a:defRPr/>
              </a:pPr>
              <a:t>17</a:t>
            </a:fld>
            <a:endParaRPr lang="fr-FR"/>
          </a:p>
        </p:txBody>
      </p:sp>
      <p:sp>
        <p:nvSpPr>
          <p:cNvPr id="6" name="Rectangle 5">
            <a:extLst>
              <a:ext uri="{FF2B5EF4-FFF2-40B4-BE49-F238E27FC236}">
                <a16:creationId xmlns:a16="http://schemas.microsoft.com/office/drawing/2014/main" id="{F580D0A9-D94B-6798-BED0-AD93B78E2B7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a:extLst>
              <a:ext uri="{FF2B5EF4-FFF2-40B4-BE49-F238E27FC236}">
                <a16:creationId xmlns:a16="http://schemas.microsoft.com/office/drawing/2014/main" id="{794F6171-C881-B951-67CF-3F06B38A63CE}"/>
              </a:ext>
            </a:extLst>
          </p:cNvPr>
          <p:cNvPicPr>
            <a:picLocks noChangeAspect="1"/>
          </p:cNvPicPr>
          <p:nvPr/>
        </p:nvPicPr>
        <p:blipFill>
          <a:blip r:embed="rId2"/>
          <a:stretch>
            <a:fillRect/>
          </a:stretch>
        </p:blipFill>
        <p:spPr>
          <a:xfrm>
            <a:off x="6782553" y="2130426"/>
            <a:ext cx="2132847" cy="3012012"/>
          </a:xfrm>
          <a:prstGeom prst="rect">
            <a:avLst/>
          </a:prstGeom>
        </p:spPr>
      </p:pic>
      <p:pic>
        <p:nvPicPr>
          <p:cNvPr id="11" name="Image 10" descr="Une image contenant texte, capture d’écran, Police, Marque&#10;&#10;Description générée automatiquement">
            <a:extLst>
              <a:ext uri="{FF2B5EF4-FFF2-40B4-BE49-F238E27FC236}">
                <a16:creationId xmlns:a16="http://schemas.microsoft.com/office/drawing/2014/main" id="{093E6267-43C8-FDAF-1A32-4E71CD745B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134" y="0"/>
            <a:ext cx="4849565" cy="6858000"/>
          </a:xfrm>
          <a:prstGeom prst="rect">
            <a:avLst/>
          </a:prstGeom>
        </p:spPr>
      </p:pic>
      <p:pic>
        <p:nvPicPr>
          <p:cNvPr id="14" name="Image 13" descr="Une image contenant texte, capture d’écran, Police, Marque&#10;&#10;Description générée automatiquement">
            <a:extLst>
              <a:ext uri="{FF2B5EF4-FFF2-40B4-BE49-F238E27FC236}">
                <a16:creationId xmlns:a16="http://schemas.microsoft.com/office/drawing/2014/main" id="{84C1024A-01A3-19A8-AFEB-57734B0BB7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31654" y="2130426"/>
            <a:ext cx="2129914" cy="3012012"/>
          </a:xfrm>
          <a:prstGeom prst="rect">
            <a:avLst/>
          </a:prstGeom>
        </p:spPr>
      </p:pic>
    </p:spTree>
    <p:extLst>
      <p:ext uri="{BB962C8B-B14F-4D97-AF65-F5344CB8AC3E}">
        <p14:creationId xmlns:p14="http://schemas.microsoft.com/office/powerpoint/2010/main" val="32373824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0C26A07-475D-B884-EC41-8360BCDAED1A}"/>
              </a:ext>
            </a:extLst>
          </p:cNvPr>
          <p:cNvSpPr>
            <a:spLocks noGrp="1"/>
          </p:cNvSpPr>
          <p:nvPr>
            <p:ph type="ctrTitle"/>
          </p:nvPr>
        </p:nvSpPr>
        <p:spPr/>
        <p:txBody>
          <a:bodyPr/>
          <a:lstStyle/>
          <a:p>
            <a:pPr algn="ctr"/>
            <a:r>
              <a:rPr lang="fr-FR" sz="4800" dirty="0">
                <a:latin typeface="Avenir Next LT Pro" panose="020B0504020202020204" pitchFamily="34" charset="0"/>
              </a:rPr>
              <a:t>AXE 2</a:t>
            </a:r>
          </a:p>
        </p:txBody>
      </p:sp>
      <p:sp>
        <p:nvSpPr>
          <p:cNvPr id="5" name="Espace réservé du numéro de diapositive 4">
            <a:extLst>
              <a:ext uri="{FF2B5EF4-FFF2-40B4-BE49-F238E27FC236}">
                <a16:creationId xmlns:a16="http://schemas.microsoft.com/office/drawing/2014/main" id="{8A735195-03D7-948D-D080-358ECF0A8E55}"/>
              </a:ext>
            </a:extLst>
          </p:cNvPr>
          <p:cNvSpPr>
            <a:spLocks noGrp="1"/>
          </p:cNvSpPr>
          <p:nvPr>
            <p:ph type="sldNum" sz="quarter" idx="12"/>
          </p:nvPr>
        </p:nvSpPr>
        <p:spPr/>
        <p:txBody>
          <a:bodyPr/>
          <a:lstStyle/>
          <a:p>
            <a:pPr>
              <a:defRPr/>
            </a:pPr>
            <a:fld id="{A9560E6E-5B0B-4AA4-AC67-CE2990DFBA9B}" type="slidenum">
              <a:rPr lang="fr-FR" smtClean="0"/>
              <a:pPr>
                <a:defRPr/>
              </a:pPr>
              <a:t>18</a:t>
            </a:fld>
            <a:endParaRPr lang="fr-FR"/>
          </a:p>
        </p:txBody>
      </p:sp>
    </p:spTree>
    <p:extLst>
      <p:ext uri="{BB962C8B-B14F-4D97-AF65-F5344CB8AC3E}">
        <p14:creationId xmlns:p14="http://schemas.microsoft.com/office/powerpoint/2010/main" val="336666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4AC10-E8B5-C14E-9511-0BD08467B82D}"/>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E86E74CA-3375-A116-72B4-2A96C3B29EAB}"/>
              </a:ext>
            </a:extLst>
          </p:cNvPr>
          <p:cNvSpPr>
            <a:spLocks noGrp="1"/>
          </p:cNvSpPr>
          <p:nvPr>
            <p:ph type="subTitle" idx="1"/>
          </p:nvPr>
        </p:nvSpPr>
        <p:spPr/>
        <p:txBody>
          <a:bodyPr/>
          <a:lstStyle/>
          <a:p>
            <a:endParaRPr lang="fr-FR"/>
          </a:p>
        </p:txBody>
      </p:sp>
      <p:sp>
        <p:nvSpPr>
          <p:cNvPr id="4" name="Espace réservé du pied de page 3">
            <a:extLst>
              <a:ext uri="{FF2B5EF4-FFF2-40B4-BE49-F238E27FC236}">
                <a16:creationId xmlns:a16="http://schemas.microsoft.com/office/drawing/2014/main" id="{AB159EBB-E5A1-0C92-A7E1-1E04F290FB13}"/>
              </a:ext>
            </a:extLst>
          </p:cNvPr>
          <p:cNvSpPr>
            <a:spLocks noGrp="1"/>
          </p:cNvSpPr>
          <p:nvPr>
            <p:ph type="ftr" sz="quarter" idx="11"/>
          </p:nvPr>
        </p:nvSpPr>
        <p:spPr/>
        <p:txBody>
          <a:bodyPr/>
          <a:lstStyle/>
          <a:p>
            <a:pPr>
              <a:defRPr/>
            </a:pPr>
            <a:endParaRPr lang="fr-FR"/>
          </a:p>
        </p:txBody>
      </p:sp>
      <p:sp>
        <p:nvSpPr>
          <p:cNvPr id="5" name="Espace réservé du numéro de diapositive 4">
            <a:extLst>
              <a:ext uri="{FF2B5EF4-FFF2-40B4-BE49-F238E27FC236}">
                <a16:creationId xmlns:a16="http://schemas.microsoft.com/office/drawing/2014/main" id="{4433001C-0DBA-BDDB-7EBD-603F58FFE741}"/>
              </a:ext>
            </a:extLst>
          </p:cNvPr>
          <p:cNvSpPr>
            <a:spLocks noGrp="1"/>
          </p:cNvSpPr>
          <p:nvPr>
            <p:ph type="sldNum" sz="quarter" idx="12"/>
          </p:nvPr>
        </p:nvSpPr>
        <p:spPr/>
        <p:txBody>
          <a:bodyPr/>
          <a:lstStyle/>
          <a:p>
            <a:pPr>
              <a:defRPr/>
            </a:pPr>
            <a:fld id="{A9560E6E-5B0B-4AA4-AC67-CE2990DFBA9B}" type="slidenum">
              <a:rPr lang="fr-FR" smtClean="0"/>
              <a:pPr>
                <a:defRPr/>
              </a:pPr>
              <a:t>19</a:t>
            </a:fld>
            <a:endParaRPr lang="fr-FR"/>
          </a:p>
        </p:txBody>
      </p:sp>
      <p:sp>
        <p:nvSpPr>
          <p:cNvPr id="6" name="Rectangle 5">
            <a:extLst>
              <a:ext uri="{FF2B5EF4-FFF2-40B4-BE49-F238E27FC236}">
                <a16:creationId xmlns:a16="http://schemas.microsoft.com/office/drawing/2014/main" id="{F580D0A9-D94B-6798-BED0-AD93B78E2B7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6" name="Image 15" descr="Une image contenant texte, Police, logo, Graphique&#10;&#10;Description générée automatiquement">
            <a:extLst>
              <a:ext uri="{FF2B5EF4-FFF2-40B4-BE49-F238E27FC236}">
                <a16:creationId xmlns:a16="http://schemas.microsoft.com/office/drawing/2014/main" id="{5341A53B-0921-9A9A-5946-81AAA9A3DC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2887" y="1881611"/>
            <a:ext cx="5726223" cy="3437673"/>
          </a:xfrm>
          <a:prstGeom prst="rect">
            <a:avLst/>
          </a:prstGeom>
        </p:spPr>
      </p:pic>
    </p:spTree>
    <p:extLst>
      <p:ext uri="{BB962C8B-B14F-4D97-AF65-F5344CB8AC3E}">
        <p14:creationId xmlns:p14="http://schemas.microsoft.com/office/powerpoint/2010/main" val="1717903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E343C0-8F49-5B84-2972-98ABE79AB020}"/>
              </a:ext>
            </a:extLst>
          </p:cNvPr>
          <p:cNvSpPr>
            <a:spLocks noGrp="1"/>
          </p:cNvSpPr>
          <p:nvPr>
            <p:ph type="ctrTitle"/>
          </p:nvPr>
        </p:nvSpPr>
        <p:spPr>
          <a:xfrm>
            <a:off x="204281" y="136256"/>
            <a:ext cx="10363200" cy="1470025"/>
          </a:xfrm>
        </p:spPr>
        <p:txBody>
          <a:bodyPr/>
          <a:lstStyle/>
          <a:p>
            <a:pPr algn="l"/>
            <a:r>
              <a:rPr lang="fr-FR" dirty="0">
                <a:latin typeface="Avenir Next LT Pro" panose="020B0504020202020204" pitchFamily="34" charset="0"/>
              </a:rPr>
              <a:t>Constats – Aujourd’hui</a:t>
            </a:r>
            <a:endParaRPr lang="fr-FR" b="1" dirty="0">
              <a:latin typeface="Avenir Next LT Pro" panose="020B0504020202020204" pitchFamily="34" charset="0"/>
            </a:endParaRPr>
          </a:p>
        </p:txBody>
      </p:sp>
      <p:sp>
        <p:nvSpPr>
          <p:cNvPr id="4" name="Titre 1">
            <a:extLst>
              <a:ext uri="{FF2B5EF4-FFF2-40B4-BE49-F238E27FC236}">
                <a16:creationId xmlns:a16="http://schemas.microsoft.com/office/drawing/2014/main" id="{F6F74303-1AAE-37EA-F12F-9D43D8D65276}"/>
              </a:ext>
            </a:extLst>
          </p:cNvPr>
          <p:cNvSpPr txBox="1">
            <a:spLocks/>
          </p:cNvSpPr>
          <p:nvPr/>
        </p:nvSpPr>
        <p:spPr bwMode="auto">
          <a:xfrm>
            <a:off x="912762" y="2171547"/>
            <a:ext cx="10546816" cy="3125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fr-FR" sz="3200" b="1" dirty="0">
                <a:latin typeface="Avenir Next LT Pro" panose="020B0504020202020204" pitchFamily="34" charset="0"/>
                <a:cs typeface="Avenir Black" panose="020B0803020203020204" pitchFamily="34" charset="-78"/>
              </a:rPr>
              <a:t>Les prises de parole ‘prix’ de l’enseigne sont</a:t>
            </a:r>
          </a:p>
          <a:p>
            <a:pPr algn="l"/>
            <a:r>
              <a:rPr lang="fr-FR" sz="3200" b="1" i="1" dirty="0">
                <a:latin typeface="Avenir Next LT Pro" panose="020B0504020202020204" pitchFamily="34" charset="0"/>
                <a:cs typeface="Avenir Black" panose="020B0803020203020204" pitchFamily="34" charset="-78"/>
              </a:rPr>
              <a:t>&gt;&gt; LES MEILLEURS COURS</a:t>
            </a:r>
          </a:p>
          <a:p>
            <a:pPr algn="l"/>
            <a:r>
              <a:rPr lang="fr-FR" sz="3200" b="1" i="1" dirty="0">
                <a:latin typeface="Avenir Next LT Pro" panose="020B0504020202020204" pitchFamily="34" charset="0"/>
                <a:cs typeface="Avenir Black" panose="020B0803020203020204" pitchFamily="34" charset="-78"/>
              </a:rPr>
              <a:t>&gt;&gt; LES PROMOTIONS</a:t>
            </a:r>
          </a:p>
          <a:p>
            <a:pPr algn="l"/>
            <a:r>
              <a:rPr lang="fr-FR" sz="3200" b="1" i="1" dirty="0">
                <a:latin typeface="Avenir Next LT Pro" panose="020B0504020202020204" pitchFamily="34" charset="0"/>
                <a:cs typeface="Avenir Black" panose="020B0803020203020204" pitchFamily="34" charset="-78"/>
              </a:rPr>
              <a:t>&gt;&gt; A2PM</a:t>
            </a:r>
          </a:p>
          <a:p>
            <a:pPr algn="l"/>
            <a:r>
              <a:rPr lang="fr-FR" sz="3200" b="1" i="1" dirty="0">
                <a:latin typeface="Avenir Next LT Pro" panose="020B0504020202020204" pitchFamily="34" charset="0"/>
                <a:cs typeface="Avenir Black" panose="020B0803020203020204" pitchFamily="34" charset="-78"/>
              </a:rPr>
              <a:t>&gt;&gt; CŒUR D’ASSIETTE</a:t>
            </a:r>
            <a:br>
              <a:rPr lang="fr-FR" sz="3200" dirty="0">
                <a:latin typeface="Avenir Next LT Pro" panose="020B0504020202020204" pitchFamily="34" charset="0"/>
                <a:cs typeface="Avenir Black" panose="020B0803020203020204" pitchFamily="34" charset="-78"/>
              </a:rPr>
            </a:br>
            <a:r>
              <a:rPr lang="fr-FR" sz="2400" dirty="0">
                <a:latin typeface="Avenir Next LT Pro" panose="020B0504020202020204" pitchFamily="34" charset="0"/>
                <a:cs typeface="Avenir Black" panose="020B0803020203020204" pitchFamily="34" charset="-78"/>
              </a:rPr>
              <a:t> </a:t>
            </a:r>
          </a:p>
          <a:p>
            <a:pPr algn="l"/>
            <a:r>
              <a:rPr lang="fr-FR" sz="2400" dirty="0">
                <a:latin typeface="Avenir Next LT Pro" panose="020B0504020202020204" pitchFamily="34" charset="0"/>
                <a:cs typeface="Avenir Black" panose="020B0803020203020204" pitchFamily="34" charset="-78"/>
              </a:rPr>
              <a:t>Au-delà de ces 4 items offres, nous renforçons en fil rouge sur l’ensemble de nos leviers de communication la perception de compétitivité prix de l’enseigne ainsi que ponctuellement avec des communications type ‘baisse des prix’.</a:t>
            </a:r>
            <a:endParaRPr lang="fr-FR" sz="4800" dirty="0">
              <a:latin typeface="Avenir Next LT Pro" panose="020B0504020202020204" pitchFamily="34" charset="0"/>
              <a:cs typeface="Avenir Black" panose="020B0803020203020204" pitchFamily="34" charset="-78"/>
            </a:endParaRPr>
          </a:p>
        </p:txBody>
      </p:sp>
      <p:pic>
        <p:nvPicPr>
          <p:cNvPr id="6" name="Image 5">
            <a:extLst>
              <a:ext uri="{FF2B5EF4-FFF2-40B4-BE49-F238E27FC236}">
                <a16:creationId xmlns:a16="http://schemas.microsoft.com/office/drawing/2014/main" id="{2D4AC97D-770F-606D-B917-24CD5BE9067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18193" y="6055569"/>
            <a:ext cx="682771" cy="582854"/>
          </a:xfrm>
          <a:prstGeom prst="rect">
            <a:avLst/>
          </a:prstGeom>
        </p:spPr>
      </p:pic>
    </p:spTree>
    <p:extLst>
      <p:ext uri="{BB962C8B-B14F-4D97-AF65-F5344CB8AC3E}">
        <p14:creationId xmlns:p14="http://schemas.microsoft.com/office/powerpoint/2010/main" val="40046794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4AC10-E8B5-C14E-9511-0BD08467B82D}"/>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E86E74CA-3375-A116-72B4-2A96C3B29EAB}"/>
              </a:ext>
            </a:extLst>
          </p:cNvPr>
          <p:cNvSpPr>
            <a:spLocks noGrp="1"/>
          </p:cNvSpPr>
          <p:nvPr>
            <p:ph type="subTitle" idx="1"/>
          </p:nvPr>
        </p:nvSpPr>
        <p:spPr/>
        <p:txBody>
          <a:bodyPr/>
          <a:lstStyle/>
          <a:p>
            <a:endParaRPr lang="fr-FR"/>
          </a:p>
        </p:txBody>
      </p:sp>
      <p:sp>
        <p:nvSpPr>
          <p:cNvPr id="4" name="Espace réservé du pied de page 3">
            <a:extLst>
              <a:ext uri="{FF2B5EF4-FFF2-40B4-BE49-F238E27FC236}">
                <a16:creationId xmlns:a16="http://schemas.microsoft.com/office/drawing/2014/main" id="{AB159EBB-E5A1-0C92-A7E1-1E04F290FB13}"/>
              </a:ext>
            </a:extLst>
          </p:cNvPr>
          <p:cNvSpPr>
            <a:spLocks noGrp="1"/>
          </p:cNvSpPr>
          <p:nvPr>
            <p:ph type="ftr" sz="quarter" idx="11"/>
          </p:nvPr>
        </p:nvSpPr>
        <p:spPr/>
        <p:txBody>
          <a:bodyPr/>
          <a:lstStyle/>
          <a:p>
            <a:pPr>
              <a:defRPr/>
            </a:pPr>
            <a:endParaRPr lang="fr-FR"/>
          </a:p>
        </p:txBody>
      </p:sp>
      <p:sp>
        <p:nvSpPr>
          <p:cNvPr id="5" name="Espace réservé du numéro de diapositive 4">
            <a:extLst>
              <a:ext uri="{FF2B5EF4-FFF2-40B4-BE49-F238E27FC236}">
                <a16:creationId xmlns:a16="http://schemas.microsoft.com/office/drawing/2014/main" id="{4433001C-0DBA-BDDB-7EBD-603F58FFE741}"/>
              </a:ext>
            </a:extLst>
          </p:cNvPr>
          <p:cNvSpPr>
            <a:spLocks noGrp="1"/>
          </p:cNvSpPr>
          <p:nvPr>
            <p:ph type="sldNum" sz="quarter" idx="12"/>
          </p:nvPr>
        </p:nvSpPr>
        <p:spPr/>
        <p:txBody>
          <a:bodyPr/>
          <a:lstStyle/>
          <a:p>
            <a:pPr>
              <a:defRPr/>
            </a:pPr>
            <a:fld id="{A9560E6E-5B0B-4AA4-AC67-CE2990DFBA9B}" type="slidenum">
              <a:rPr lang="fr-FR" smtClean="0"/>
              <a:pPr>
                <a:defRPr/>
              </a:pPr>
              <a:t>20</a:t>
            </a:fld>
            <a:endParaRPr lang="fr-FR"/>
          </a:p>
        </p:txBody>
      </p:sp>
      <p:sp>
        <p:nvSpPr>
          <p:cNvPr id="6" name="Rectangle 5">
            <a:extLst>
              <a:ext uri="{FF2B5EF4-FFF2-40B4-BE49-F238E27FC236}">
                <a16:creationId xmlns:a16="http://schemas.microsoft.com/office/drawing/2014/main" id="{F580D0A9-D94B-6798-BED0-AD93B78E2B7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descr="Une image contenant texte, scène, Magasin, magasin&#10;&#10;Description générée automatiquement">
            <a:extLst>
              <a:ext uri="{FF2B5EF4-FFF2-40B4-BE49-F238E27FC236}">
                <a16:creationId xmlns:a16="http://schemas.microsoft.com/office/drawing/2014/main" id="{00E91BC3-E9E8-652C-86A2-44D53418EF1A}"/>
              </a:ext>
            </a:extLst>
          </p:cNvPr>
          <p:cNvPicPr>
            <a:picLocks noChangeAspect="1"/>
          </p:cNvPicPr>
          <p:nvPr/>
        </p:nvPicPr>
        <p:blipFill>
          <a:blip r:embed="rId2">
            <a:extLst>
              <a:ext uri="{28A0092B-C50C-407E-A947-70E740481C1C}">
                <a14:useLocalDpi xmlns:a14="http://schemas.microsoft.com/office/drawing/2010/main" val="0"/>
              </a:ext>
            </a:extLst>
          </a:blip>
          <a:srcRect t="37910" b="23172"/>
          <a:stretch/>
        </p:blipFill>
        <p:spPr>
          <a:xfrm>
            <a:off x="0" y="-1"/>
            <a:ext cx="12192000" cy="6858001"/>
          </a:xfrm>
          <a:prstGeom prst="rect">
            <a:avLst/>
          </a:prstGeom>
        </p:spPr>
      </p:pic>
    </p:spTree>
    <p:extLst>
      <p:ext uri="{BB962C8B-B14F-4D97-AF65-F5344CB8AC3E}">
        <p14:creationId xmlns:p14="http://schemas.microsoft.com/office/powerpoint/2010/main" val="25888777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4AC10-E8B5-C14E-9511-0BD08467B82D}"/>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E86E74CA-3375-A116-72B4-2A96C3B29EAB}"/>
              </a:ext>
            </a:extLst>
          </p:cNvPr>
          <p:cNvSpPr>
            <a:spLocks noGrp="1"/>
          </p:cNvSpPr>
          <p:nvPr>
            <p:ph type="subTitle" idx="1"/>
          </p:nvPr>
        </p:nvSpPr>
        <p:spPr/>
        <p:txBody>
          <a:bodyPr/>
          <a:lstStyle/>
          <a:p>
            <a:endParaRPr lang="fr-FR"/>
          </a:p>
        </p:txBody>
      </p:sp>
      <p:sp>
        <p:nvSpPr>
          <p:cNvPr id="4" name="Espace réservé du pied de page 3">
            <a:extLst>
              <a:ext uri="{FF2B5EF4-FFF2-40B4-BE49-F238E27FC236}">
                <a16:creationId xmlns:a16="http://schemas.microsoft.com/office/drawing/2014/main" id="{AB159EBB-E5A1-0C92-A7E1-1E04F290FB13}"/>
              </a:ext>
            </a:extLst>
          </p:cNvPr>
          <p:cNvSpPr>
            <a:spLocks noGrp="1"/>
          </p:cNvSpPr>
          <p:nvPr>
            <p:ph type="ftr" sz="quarter" idx="11"/>
          </p:nvPr>
        </p:nvSpPr>
        <p:spPr/>
        <p:txBody>
          <a:bodyPr/>
          <a:lstStyle/>
          <a:p>
            <a:pPr>
              <a:defRPr/>
            </a:pPr>
            <a:endParaRPr lang="fr-FR"/>
          </a:p>
        </p:txBody>
      </p:sp>
      <p:sp>
        <p:nvSpPr>
          <p:cNvPr id="5" name="Espace réservé du numéro de diapositive 4">
            <a:extLst>
              <a:ext uri="{FF2B5EF4-FFF2-40B4-BE49-F238E27FC236}">
                <a16:creationId xmlns:a16="http://schemas.microsoft.com/office/drawing/2014/main" id="{4433001C-0DBA-BDDB-7EBD-603F58FFE741}"/>
              </a:ext>
            </a:extLst>
          </p:cNvPr>
          <p:cNvSpPr>
            <a:spLocks noGrp="1"/>
          </p:cNvSpPr>
          <p:nvPr>
            <p:ph type="sldNum" sz="quarter" idx="12"/>
          </p:nvPr>
        </p:nvSpPr>
        <p:spPr/>
        <p:txBody>
          <a:bodyPr/>
          <a:lstStyle/>
          <a:p>
            <a:pPr>
              <a:defRPr/>
            </a:pPr>
            <a:fld id="{A9560E6E-5B0B-4AA4-AC67-CE2990DFBA9B}" type="slidenum">
              <a:rPr lang="fr-FR" smtClean="0"/>
              <a:pPr>
                <a:defRPr/>
              </a:pPr>
              <a:t>21</a:t>
            </a:fld>
            <a:endParaRPr lang="fr-FR"/>
          </a:p>
        </p:txBody>
      </p:sp>
      <p:sp>
        <p:nvSpPr>
          <p:cNvPr id="6" name="Rectangle 5">
            <a:extLst>
              <a:ext uri="{FF2B5EF4-FFF2-40B4-BE49-F238E27FC236}">
                <a16:creationId xmlns:a16="http://schemas.microsoft.com/office/drawing/2014/main" id="{F580D0A9-D94B-6798-BED0-AD93B78E2B7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texte, capture d’écran, Police, Marque&#10;&#10;Description générée automatiquement">
            <a:extLst>
              <a:ext uri="{FF2B5EF4-FFF2-40B4-BE49-F238E27FC236}">
                <a16:creationId xmlns:a16="http://schemas.microsoft.com/office/drawing/2014/main" id="{15D398AB-5A4F-7F0B-6175-C5D105DB8E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5534" y="0"/>
            <a:ext cx="4849565" cy="6858000"/>
          </a:xfrm>
          <a:prstGeom prst="rect">
            <a:avLst/>
          </a:prstGeom>
        </p:spPr>
      </p:pic>
      <p:pic>
        <p:nvPicPr>
          <p:cNvPr id="9" name="Image 8">
            <a:extLst>
              <a:ext uri="{FF2B5EF4-FFF2-40B4-BE49-F238E27FC236}">
                <a16:creationId xmlns:a16="http://schemas.microsoft.com/office/drawing/2014/main" id="{2DA2339E-4F4D-4D81-9101-B7B4801CE522}"/>
              </a:ext>
            </a:extLst>
          </p:cNvPr>
          <p:cNvPicPr>
            <a:picLocks noChangeAspect="1"/>
          </p:cNvPicPr>
          <p:nvPr/>
        </p:nvPicPr>
        <p:blipFill>
          <a:blip r:embed="rId3"/>
          <a:stretch>
            <a:fillRect/>
          </a:stretch>
        </p:blipFill>
        <p:spPr>
          <a:xfrm>
            <a:off x="6782553" y="2130426"/>
            <a:ext cx="2132847" cy="3012012"/>
          </a:xfrm>
          <a:prstGeom prst="rect">
            <a:avLst/>
          </a:prstGeom>
        </p:spPr>
      </p:pic>
      <p:pic>
        <p:nvPicPr>
          <p:cNvPr id="11" name="Image 10" descr="Une image contenant texte, capture d’écran, Police, Marque&#10;&#10;Description générée automatiquement">
            <a:extLst>
              <a:ext uri="{FF2B5EF4-FFF2-40B4-BE49-F238E27FC236}">
                <a16:creationId xmlns:a16="http://schemas.microsoft.com/office/drawing/2014/main" id="{5B300BDA-06D7-17F6-6C1C-03E0088C93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51346" y="2130426"/>
            <a:ext cx="2129914" cy="3012012"/>
          </a:xfrm>
          <a:prstGeom prst="rect">
            <a:avLst/>
          </a:prstGeom>
        </p:spPr>
      </p:pic>
    </p:spTree>
    <p:extLst>
      <p:ext uri="{BB962C8B-B14F-4D97-AF65-F5344CB8AC3E}">
        <p14:creationId xmlns:p14="http://schemas.microsoft.com/office/powerpoint/2010/main" val="4410823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0C26A07-475D-B884-EC41-8360BCDAED1A}"/>
              </a:ext>
            </a:extLst>
          </p:cNvPr>
          <p:cNvSpPr>
            <a:spLocks noGrp="1"/>
          </p:cNvSpPr>
          <p:nvPr>
            <p:ph type="ctrTitle"/>
          </p:nvPr>
        </p:nvSpPr>
        <p:spPr/>
        <p:txBody>
          <a:bodyPr/>
          <a:lstStyle/>
          <a:p>
            <a:pPr algn="ctr"/>
            <a:r>
              <a:rPr lang="fr-FR" sz="4800" dirty="0">
                <a:latin typeface="Avenir Next LT Pro" panose="020B0504020202020204" pitchFamily="34" charset="0"/>
              </a:rPr>
              <a:t>AXE 2 BIS</a:t>
            </a:r>
          </a:p>
        </p:txBody>
      </p:sp>
      <p:sp>
        <p:nvSpPr>
          <p:cNvPr id="5" name="Espace réservé du numéro de diapositive 4">
            <a:extLst>
              <a:ext uri="{FF2B5EF4-FFF2-40B4-BE49-F238E27FC236}">
                <a16:creationId xmlns:a16="http://schemas.microsoft.com/office/drawing/2014/main" id="{8A735195-03D7-948D-D080-358ECF0A8E55}"/>
              </a:ext>
            </a:extLst>
          </p:cNvPr>
          <p:cNvSpPr>
            <a:spLocks noGrp="1"/>
          </p:cNvSpPr>
          <p:nvPr>
            <p:ph type="sldNum" sz="quarter" idx="12"/>
          </p:nvPr>
        </p:nvSpPr>
        <p:spPr/>
        <p:txBody>
          <a:bodyPr/>
          <a:lstStyle/>
          <a:p>
            <a:pPr>
              <a:defRPr/>
            </a:pPr>
            <a:fld id="{A9560E6E-5B0B-4AA4-AC67-CE2990DFBA9B}" type="slidenum">
              <a:rPr lang="fr-FR" smtClean="0"/>
              <a:pPr>
                <a:defRPr/>
              </a:pPr>
              <a:t>22</a:t>
            </a:fld>
            <a:endParaRPr lang="fr-FR"/>
          </a:p>
        </p:txBody>
      </p:sp>
    </p:spTree>
    <p:extLst>
      <p:ext uri="{BB962C8B-B14F-4D97-AF65-F5344CB8AC3E}">
        <p14:creationId xmlns:p14="http://schemas.microsoft.com/office/powerpoint/2010/main" val="16061375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4AC10-E8B5-C14E-9511-0BD08467B82D}"/>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E86E74CA-3375-A116-72B4-2A96C3B29EAB}"/>
              </a:ext>
            </a:extLst>
          </p:cNvPr>
          <p:cNvSpPr>
            <a:spLocks noGrp="1"/>
          </p:cNvSpPr>
          <p:nvPr>
            <p:ph type="subTitle" idx="1"/>
          </p:nvPr>
        </p:nvSpPr>
        <p:spPr/>
        <p:txBody>
          <a:bodyPr/>
          <a:lstStyle/>
          <a:p>
            <a:endParaRPr lang="fr-FR"/>
          </a:p>
        </p:txBody>
      </p:sp>
      <p:sp>
        <p:nvSpPr>
          <p:cNvPr id="4" name="Espace réservé du pied de page 3">
            <a:extLst>
              <a:ext uri="{FF2B5EF4-FFF2-40B4-BE49-F238E27FC236}">
                <a16:creationId xmlns:a16="http://schemas.microsoft.com/office/drawing/2014/main" id="{AB159EBB-E5A1-0C92-A7E1-1E04F290FB13}"/>
              </a:ext>
            </a:extLst>
          </p:cNvPr>
          <p:cNvSpPr>
            <a:spLocks noGrp="1"/>
          </p:cNvSpPr>
          <p:nvPr>
            <p:ph type="ftr" sz="quarter" idx="11"/>
          </p:nvPr>
        </p:nvSpPr>
        <p:spPr/>
        <p:txBody>
          <a:bodyPr/>
          <a:lstStyle/>
          <a:p>
            <a:pPr>
              <a:defRPr/>
            </a:pPr>
            <a:endParaRPr lang="fr-FR"/>
          </a:p>
        </p:txBody>
      </p:sp>
      <p:sp>
        <p:nvSpPr>
          <p:cNvPr id="5" name="Espace réservé du numéro de diapositive 4">
            <a:extLst>
              <a:ext uri="{FF2B5EF4-FFF2-40B4-BE49-F238E27FC236}">
                <a16:creationId xmlns:a16="http://schemas.microsoft.com/office/drawing/2014/main" id="{4433001C-0DBA-BDDB-7EBD-603F58FFE741}"/>
              </a:ext>
            </a:extLst>
          </p:cNvPr>
          <p:cNvSpPr>
            <a:spLocks noGrp="1"/>
          </p:cNvSpPr>
          <p:nvPr>
            <p:ph type="sldNum" sz="quarter" idx="12"/>
          </p:nvPr>
        </p:nvSpPr>
        <p:spPr/>
        <p:txBody>
          <a:bodyPr/>
          <a:lstStyle/>
          <a:p>
            <a:pPr>
              <a:defRPr/>
            </a:pPr>
            <a:fld id="{A9560E6E-5B0B-4AA4-AC67-CE2990DFBA9B}" type="slidenum">
              <a:rPr lang="fr-FR" smtClean="0"/>
              <a:pPr>
                <a:defRPr/>
              </a:pPr>
              <a:t>23</a:t>
            </a:fld>
            <a:endParaRPr lang="fr-FR"/>
          </a:p>
        </p:txBody>
      </p:sp>
      <p:sp>
        <p:nvSpPr>
          <p:cNvPr id="6" name="Rectangle 5">
            <a:extLst>
              <a:ext uri="{FF2B5EF4-FFF2-40B4-BE49-F238E27FC236}">
                <a16:creationId xmlns:a16="http://schemas.microsoft.com/office/drawing/2014/main" id="{F580D0A9-D94B-6798-BED0-AD93B78E2B7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8" name="Image 17" descr="Une image contenant texte, Police, logo, Graphique&#10;&#10;Description générée automatiquement">
            <a:extLst>
              <a:ext uri="{FF2B5EF4-FFF2-40B4-BE49-F238E27FC236}">
                <a16:creationId xmlns:a16="http://schemas.microsoft.com/office/drawing/2014/main" id="{F007C3D6-20B8-5F5E-EC7F-28A70BC0D1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2888" y="1881611"/>
            <a:ext cx="5726223" cy="3437673"/>
          </a:xfrm>
          <a:prstGeom prst="rect">
            <a:avLst/>
          </a:prstGeom>
        </p:spPr>
      </p:pic>
    </p:spTree>
    <p:extLst>
      <p:ext uri="{BB962C8B-B14F-4D97-AF65-F5344CB8AC3E}">
        <p14:creationId xmlns:p14="http://schemas.microsoft.com/office/powerpoint/2010/main" val="26323616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4AC10-E8B5-C14E-9511-0BD08467B82D}"/>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E86E74CA-3375-A116-72B4-2A96C3B29EAB}"/>
              </a:ext>
            </a:extLst>
          </p:cNvPr>
          <p:cNvSpPr>
            <a:spLocks noGrp="1"/>
          </p:cNvSpPr>
          <p:nvPr>
            <p:ph type="subTitle" idx="1"/>
          </p:nvPr>
        </p:nvSpPr>
        <p:spPr/>
        <p:txBody>
          <a:bodyPr/>
          <a:lstStyle/>
          <a:p>
            <a:endParaRPr lang="fr-FR"/>
          </a:p>
        </p:txBody>
      </p:sp>
      <p:sp>
        <p:nvSpPr>
          <p:cNvPr id="4" name="Espace réservé du pied de page 3">
            <a:extLst>
              <a:ext uri="{FF2B5EF4-FFF2-40B4-BE49-F238E27FC236}">
                <a16:creationId xmlns:a16="http://schemas.microsoft.com/office/drawing/2014/main" id="{AB159EBB-E5A1-0C92-A7E1-1E04F290FB13}"/>
              </a:ext>
            </a:extLst>
          </p:cNvPr>
          <p:cNvSpPr>
            <a:spLocks noGrp="1"/>
          </p:cNvSpPr>
          <p:nvPr>
            <p:ph type="ftr" sz="quarter" idx="11"/>
          </p:nvPr>
        </p:nvSpPr>
        <p:spPr/>
        <p:txBody>
          <a:bodyPr/>
          <a:lstStyle/>
          <a:p>
            <a:pPr>
              <a:defRPr/>
            </a:pPr>
            <a:endParaRPr lang="fr-FR"/>
          </a:p>
        </p:txBody>
      </p:sp>
      <p:sp>
        <p:nvSpPr>
          <p:cNvPr id="5" name="Espace réservé du numéro de diapositive 4">
            <a:extLst>
              <a:ext uri="{FF2B5EF4-FFF2-40B4-BE49-F238E27FC236}">
                <a16:creationId xmlns:a16="http://schemas.microsoft.com/office/drawing/2014/main" id="{4433001C-0DBA-BDDB-7EBD-603F58FFE741}"/>
              </a:ext>
            </a:extLst>
          </p:cNvPr>
          <p:cNvSpPr>
            <a:spLocks noGrp="1"/>
          </p:cNvSpPr>
          <p:nvPr>
            <p:ph type="sldNum" sz="quarter" idx="12"/>
          </p:nvPr>
        </p:nvSpPr>
        <p:spPr/>
        <p:txBody>
          <a:bodyPr/>
          <a:lstStyle/>
          <a:p>
            <a:pPr>
              <a:defRPr/>
            </a:pPr>
            <a:fld id="{A9560E6E-5B0B-4AA4-AC67-CE2990DFBA9B}" type="slidenum">
              <a:rPr lang="fr-FR" smtClean="0"/>
              <a:pPr>
                <a:defRPr/>
              </a:pPr>
              <a:t>24</a:t>
            </a:fld>
            <a:endParaRPr lang="fr-FR"/>
          </a:p>
        </p:txBody>
      </p:sp>
      <p:sp>
        <p:nvSpPr>
          <p:cNvPr id="6" name="Rectangle 5">
            <a:extLst>
              <a:ext uri="{FF2B5EF4-FFF2-40B4-BE49-F238E27FC236}">
                <a16:creationId xmlns:a16="http://schemas.microsoft.com/office/drawing/2014/main" id="{F580D0A9-D94B-6798-BED0-AD93B78E2B7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texte, scène, Magasin, magasin&#10;&#10;Description générée automatiquement">
            <a:extLst>
              <a:ext uri="{FF2B5EF4-FFF2-40B4-BE49-F238E27FC236}">
                <a16:creationId xmlns:a16="http://schemas.microsoft.com/office/drawing/2014/main" id="{96E5865F-E7AD-0BF4-A29B-4B8E9CC1790F}"/>
              </a:ext>
            </a:extLst>
          </p:cNvPr>
          <p:cNvPicPr>
            <a:picLocks noChangeAspect="1"/>
          </p:cNvPicPr>
          <p:nvPr/>
        </p:nvPicPr>
        <p:blipFill>
          <a:blip r:embed="rId2">
            <a:extLst>
              <a:ext uri="{28A0092B-C50C-407E-A947-70E740481C1C}">
                <a14:useLocalDpi xmlns:a14="http://schemas.microsoft.com/office/drawing/2010/main" val="0"/>
              </a:ext>
            </a:extLst>
          </a:blip>
          <a:srcRect t="37910" b="23172"/>
          <a:stretch/>
        </p:blipFill>
        <p:spPr>
          <a:xfrm>
            <a:off x="0" y="-1"/>
            <a:ext cx="12192000" cy="6858001"/>
          </a:xfrm>
          <a:prstGeom prst="rect">
            <a:avLst/>
          </a:prstGeom>
        </p:spPr>
      </p:pic>
    </p:spTree>
    <p:extLst>
      <p:ext uri="{BB962C8B-B14F-4D97-AF65-F5344CB8AC3E}">
        <p14:creationId xmlns:p14="http://schemas.microsoft.com/office/powerpoint/2010/main" val="13152868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4AC10-E8B5-C14E-9511-0BD08467B82D}"/>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E86E74CA-3375-A116-72B4-2A96C3B29EAB}"/>
              </a:ext>
            </a:extLst>
          </p:cNvPr>
          <p:cNvSpPr>
            <a:spLocks noGrp="1"/>
          </p:cNvSpPr>
          <p:nvPr>
            <p:ph type="subTitle" idx="1"/>
          </p:nvPr>
        </p:nvSpPr>
        <p:spPr/>
        <p:txBody>
          <a:bodyPr/>
          <a:lstStyle/>
          <a:p>
            <a:endParaRPr lang="fr-FR"/>
          </a:p>
        </p:txBody>
      </p:sp>
      <p:sp>
        <p:nvSpPr>
          <p:cNvPr id="4" name="Espace réservé du pied de page 3">
            <a:extLst>
              <a:ext uri="{FF2B5EF4-FFF2-40B4-BE49-F238E27FC236}">
                <a16:creationId xmlns:a16="http://schemas.microsoft.com/office/drawing/2014/main" id="{AB159EBB-E5A1-0C92-A7E1-1E04F290FB13}"/>
              </a:ext>
            </a:extLst>
          </p:cNvPr>
          <p:cNvSpPr>
            <a:spLocks noGrp="1"/>
          </p:cNvSpPr>
          <p:nvPr>
            <p:ph type="ftr" sz="quarter" idx="11"/>
          </p:nvPr>
        </p:nvSpPr>
        <p:spPr/>
        <p:txBody>
          <a:bodyPr/>
          <a:lstStyle/>
          <a:p>
            <a:pPr>
              <a:defRPr/>
            </a:pPr>
            <a:endParaRPr lang="fr-FR"/>
          </a:p>
        </p:txBody>
      </p:sp>
      <p:sp>
        <p:nvSpPr>
          <p:cNvPr id="5" name="Espace réservé du numéro de diapositive 4">
            <a:extLst>
              <a:ext uri="{FF2B5EF4-FFF2-40B4-BE49-F238E27FC236}">
                <a16:creationId xmlns:a16="http://schemas.microsoft.com/office/drawing/2014/main" id="{4433001C-0DBA-BDDB-7EBD-603F58FFE741}"/>
              </a:ext>
            </a:extLst>
          </p:cNvPr>
          <p:cNvSpPr>
            <a:spLocks noGrp="1"/>
          </p:cNvSpPr>
          <p:nvPr>
            <p:ph type="sldNum" sz="quarter" idx="12"/>
          </p:nvPr>
        </p:nvSpPr>
        <p:spPr/>
        <p:txBody>
          <a:bodyPr/>
          <a:lstStyle/>
          <a:p>
            <a:pPr>
              <a:defRPr/>
            </a:pPr>
            <a:fld id="{A9560E6E-5B0B-4AA4-AC67-CE2990DFBA9B}" type="slidenum">
              <a:rPr lang="fr-FR" smtClean="0"/>
              <a:pPr>
                <a:defRPr/>
              </a:pPr>
              <a:t>25</a:t>
            </a:fld>
            <a:endParaRPr lang="fr-FR"/>
          </a:p>
        </p:txBody>
      </p:sp>
      <p:sp>
        <p:nvSpPr>
          <p:cNvPr id="6" name="Rectangle 5">
            <a:extLst>
              <a:ext uri="{FF2B5EF4-FFF2-40B4-BE49-F238E27FC236}">
                <a16:creationId xmlns:a16="http://schemas.microsoft.com/office/drawing/2014/main" id="{F580D0A9-D94B-6798-BED0-AD93B78E2B7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texte, capture d’écran, Police, Marque&#10;&#10;Description générée automatiquement">
            <a:extLst>
              <a:ext uri="{FF2B5EF4-FFF2-40B4-BE49-F238E27FC236}">
                <a16:creationId xmlns:a16="http://schemas.microsoft.com/office/drawing/2014/main" id="{C5BC80F2-D952-A70B-D19C-BF11B1AF25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634" y="0"/>
            <a:ext cx="4849565" cy="6858000"/>
          </a:xfrm>
          <a:prstGeom prst="rect">
            <a:avLst/>
          </a:prstGeom>
        </p:spPr>
      </p:pic>
      <p:pic>
        <p:nvPicPr>
          <p:cNvPr id="9" name="Image 8">
            <a:extLst>
              <a:ext uri="{FF2B5EF4-FFF2-40B4-BE49-F238E27FC236}">
                <a16:creationId xmlns:a16="http://schemas.microsoft.com/office/drawing/2014/main" id="{BBFD9565-CC4C-7BA8-397F-4677BAF83615}"/>
              </a:ext>
            </a:extLst>
          </p:cNvPr>
          <p:cNvPicPr>
            <a:picLocks noChangeAspect="1"/>
          </p:cNvPicPr>
          <p:nvPr/>
        </p:nvPicPr>
        <p:blipFill>
          <a:blip r:embed="rId3"/>
          <a:stretch>
            <a:fillRect/>
          </a:stretch>
        </p:blipFill>
        <p:spPr>
          <a:xfrm>
            <a:off x="6782553" y="2130426"/>
            <a:ext cx="2132847" cy="3012012"/>
          </a:xfrm>
          <a:prstGeom prst="rect">
            <a:avLst/>
          </a:prstGeom>
        </p:spPr>
      </p:pic>
      <p:pic>
        <p:nvPicPr>
          <p:cNvPr id="10" name="Image 9" descr="Une image contenant texte, capture d’écran, Police, Marque&#10;&#10;Description générée automatiquement">
            <a:extLst>
              <a:ext uri="{FF2B5EF4-FFF2-40B4-BE49-F238E27FC236}">
                <a16:creationId xmlns:a16="http://schemas.microsoft.com/office/drawing/2014/main" id="{D87A2165-C675-F49A-6541-D465177860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31543" y="2130426"/>
            <a:ext cx="2129914" cy="3012012"/>
          </a:xfrm>
          <a:prstGeom prst="rect">
            <a:avLst/>
          </a:prstGeom>
        </p:spPr>
      </p:pic>
    </p:spTree>
    <p:extLst>
      <p:ext uri="{BB962C8B-B14F-4D97-AF65-F5344CB8AC3E}">
        <p14:creationId xmlns:p14="http://schemas.microsoft.com/office/powerpoint/2010/main" val="11649622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0C26A07-475D-B884-EC41-8360BCDAED1A}"/>
              </a:ext>
            </a:extLst>
          </p:cNvPr>
          <p:cNvSpPr>
            <a:spLocks noGrp="1"/>
          </p:cNvSpPr>
          <p:nvPr>
            <p:ph type="ctrTitle"/>
          </p:nvPr>
        </p:nvSpPr>
        <p:spPr/>
        <p:txBody>
          <a:bodyPr/>
          <a:lstStyle/>
          <a:p>
            <a:pPr algn="ctr"/>
            <a:r>
              <a:rPr lang="fr-FR" sz="4800" dirty="0">
                <a:latin typeface="Avenir Next LT Pro" panose="020B0504020202020204" pitchFamily="34" charset="0"/>
              </a:rPr>
              <a:t>AXE 3</a:t>
            </a:r>
          </a:p>
        </p:txBody>
      </p:sp>
      <p:sp>
        <p:nvSpPr>
          <p:cNvPr id="5" name="Espace réservé du numéro de diapositive 4">
            <a:extLst>
              <a:ext uri="{FF2B5EF4-FFF2-40B4-BE49-F238E27FC236}">
                <a16:creationId xmlns:a16="http://schemas.microsoft.com/office/drawing/2014/main" id="{8A735195-03D7-948D-D080-358ECF0A8E55}"/>
              </a:ext>
            </a:extLst>
          </p:cNvPr>
          <p:cNvSpPr>
            <a:spLocks noGrp="1"/>
          </p:cNvSpPr>
          <p:nvPr>
            <p:ph type="sldNum" sz="quarter" idx="12"/>
          </p:nvPr>
        </p:nvSpPr>
        <p:spPr/>
        <p:txBody>
          <a:bodyPr/>
          <a:lstStyle/>
          <a:p>
            <a:pPr>
              <a:defRPr/>
            </a:pPr>
            <a:fld id="{A9560E6E-5B0B-4AA4-AC67-CE2990DFBA9B}" type="slidenum">
              <a:rPr lang="fr-FR" smtClean="0"/>
              <a:pPr>
                <a:defRPr/>
              </a:pPr>
              <a:t>26</a:t>
            </a:fld>
            <a:endParaRPr lang="fr-FR"/>
          </a:p>
        </p:txBody>
      </p:sp>
    </p:spTree>
    <p:extLst>
      <p:ext uri="{BB962C8B-B14F-4D97-AF65-F5344CB8AC3E}">
        <p14:creationId xmlns:p14="http://schemas.microsoft.com/office/powerpoint/2010/main" val="39852431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4AC10-E8B5-C14E-9511-0BD08467B82D}"/>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E86E74CA-3375-A116-72B4-2A96C3B29EAB}"/>
              </a:ext>
            </a:extLst>
          </p:cNvPr>
          <p:cNvSpPr>
            <a:spLocks noGrp="1"/>
          </p:cNvSpPr>
          <p:nvPr>
            <p:ph type="subTitle" idx="1"/>
          </p:nvPr>
        </p:nvSpPr>
        <p:spPr/>
        <p:txBody>
          <a:bodyPr/>
          <a:lstStyle/>
          <a:p>
            <a:endParaRPr lang="fr-FR"/>
          </a:p>
        </p:txBody>
      </p:sp>
      <p:sp>
        <p:nvSpPr>
          <p:cNvPr id="4" name="Espace réservé du pied de page 3">
            <a:extLst>
              <a:ext uri="{FF2B5EF4-FFF2-40B4-BE49-F238E27FC236}">
                <a16:creationId xmlns:a16="http://schemas.microsoft.com/office/drawing/2014/main" id="{AB159EBB-E5A1-0C92-A7E1-1E04F290FB13}"/>
              </a:ext>
            </a:extLst>
          </p:cNvPr>
          <p:cNvSpPr>
            <a:spLocks noGrp="1"/>
          </p:cNvSpPr>
          <p:nvPr>
            <p:ph type="ftr" sz="quarter" idx="11"/>
          </p:nvPr>
        </p:nvSpPr>
        <p:spPr/>
        <p:txBody>
          <a:bodyPr/>
          <a:lstStyle/>
          <a:p>
            <a:pPr>
              <a:defRPr/>
            </a:pPr>
            <a:endParaRPr lang="fr-FR"/>
          </a:p>
        </p:txBody>
      </p:sp>
      <p:sp>
        <p:nvSpPr>
          <p:cNvPr id="5" name="Espace réservé du numéro de diapositive 4">
            <a:extLst>
              <a:ext uri="{FF2B5EF4-FFF2-40B4-BE49-F238E27FC236}">
                <a16:creationId xmlns:a16="http://schemas.microsoft.com/office/drawing/2014/main" id="{4433001C-0DBA-BDDB-7EBD-603F58FFE741}"/>
              </a:ext>
            </a:extLst>
          </p:cNvPr>
          <p:cNvSpPr>
            <a:spLocks noGrp="1"/>
          </p:cNvSpPr>
          <p:nvPr>
            <p:ph type="sldNum" sz="quarter" idx="12"/>
          </p:nvPr>
        </p:nvSpPr>
        <p:spPr/>
        <p:txBody>
          <a:bodyPr/>
          <a:lstStyle/>
          <a:p>
            <a:pPr>
              <a:defRPr/>
            </a:pPr>
            <a:fld id="{A9560E6E-5B0B-4AA4-AC67-CE2990DFBA9B}" type="slidenum">
              <a:rPr lang="fr-FR" smtClean="0"/>
              <a:pPr>
                <a:defRPr/>
              </a:pPr>
              <a:t>27</a:t>
            </a:fld>
            <a:endParaRPr lang="fr-FR"/>
          </a:p>
        </p:txBody>
      </p:sp>
      <p:sp>
        <p:nvSpPr>
          <p:cNvPr id="6" name="Rectangle 5">
            <a:extLst>
              <a:ext uri="{FF2B5EF4-FFF2-40B4-BE49-F238E27FC236}">
                <a16:creationId xmlns:a16="http://schemas.microsoft.com/office/drawing/2014/main" id="{F580D0A9-D94B-6798-BED0-AD93B78E2B7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0" name="Image 19" descr="Une image contenant logo, Police, symbole, Graphique&#10;&#10;Description générée automatiquement">
            <a:extLst>
              <a:ext uri="{FF2B5EF4-FFF2-40B4-BE49-F238E27FC236}">
                <a16:creationId xmlns:a16="http://schemas.microsoft.com/office/drawing/2014/main" id="{2D5ACF16-9042-C5B4-3F4B-B3531E5EEA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2886" y="1882651"/>
            <a:ext cx="5726222" cy="3437673"/>
          </a:xfrm>
          <a:prstGeom prst="rect">
            <a:avLst/>
          </a:prstGeom>
        </p:spPr>
      </p:pic>
    </p:spTree>
    <p:extLst>
      <p:ext uri="{BB962C8B-B14F-4D97-AF65-F5344CB8AC3E}">
        <p14:creationId xmlns:p14="http://schemas.microsoft.com/office/powerpoint/2010/main" val="26225918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4AC10-E8B5-C14E-9511-0BD08467B82D}"/>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E86E74CA-3375-A116-72B4-2A96C3B29EAB}"/>
              </a:ext>
            </a:extLst>
          </p:cNvPr>
          <p:cNvSpPr>
            <a:spLocks noGrp="1"/>
          </p:cNvSpPr>
          <p:nvPr>
            <p:ph type="subTitle" idx="1"/>
          </p:nvPr>
        </p:nvSpPr>
        <p:spPr/>
        <p:txBody>
          <a:bodyPr/>
          <a:lstStyle/>
          <a:p>
            <a:endParaRPr lang="fr-FR"/>
          </a:p>
        </p:txBody>
      </p:sp>
      <p:sp>
        <p:nvSpPr>
          <p:cNvPr id="4" name="Espace réservé du pied de page 3">
            <a:extLst>
              <a:ext uri="{FF2B5EF4-FFF2-40B4-BE49-F238E27FC236}">
                <a16:creationId xmlns:a16="http://schemas.microsoft.com/office/drawing/2014/main" id="{AB159EBB-E5A1-0C92-A7E1-1E04F290FB13}"/>
              </a:ext>
            </a:extLst>
          </p:cNvPr>
          <p:cNvSpPr>
            <a:spLocks noGrp="1"/>
          </p:cNvSpPr>
          <p:nvPr>
            <p:ph type="ftr" sz="quarter" idx="11"/>
          </p:nvPr>
        </p:nvSpPr>
        <p:spPr/>
        <p:txBody>
          <a:bodyPr/>
          <a:lstStyle/>
          <a:p>
            <a:pPr>
              <a:defRPr/>
            </a:pPr>
            <a:endParaRPr lang="fr-FR"/>
          </a:p>
        </p:txBody>
      </p:sp>
      <p:sp>
        <p:nvSpPr>
          <p:cNvPr id="5" name="Espace réservé du numéro de diapositive 4">
            <a:extLst>
              <a:ext uri="{FF2B5EF4-FFF2-40B4-BE49-F238E27FC236}">
                <a16:creationId xmlns:a16="http://schemas.microsoft.com/office/drawing/2014/main" id="{4433001C-0DBA-BDDB-7EBD-603F58FFE741}"/>
              </a:ext>
            </a:extLst>
          </p:cNvPr>
          <p:cNvSpPr>
            <a:spLocks noGrp="1"/>
          </p:cNvSpPr>
          <p:nvPr>
            <p:ph type="sldNum" sz="quarter" idx="12"/>
          </p:nvPr>
        </p:nvSpPr>
        <p:spPr/>
        <p:txBody>
          <a:bodyPr/>
          <a:lstStyle/>
          <a:p>
            <a:pPr>
              <a:defRPr/>
            </a:pPr>
            <a:fld id="{A9560E6E-5B0B-4AA4-AC67-CE2990DFBA9B}" type="slidenum">
              <a:rPr lang="fr-FR" smtClean="0"/>
              <a:pPr>
                <a:defRPr/>
              </a:pPr>
              <a:t>28</a:t>
            </a:fld>
            <a:endParaRPr lang="fr-FR"/>
          </a:p>
        </p:txBody>
      </p:sp>
      <p:sp>
        <p:nvSpPr>
          <p:cNvPr id="6" name="Rectangle 5">
            <a:extLst>
              <a:ext uri="{FF2B5EF4-FFF2-40B4-BE49-F238E27FC236}">
                <a16:creationId xmlns:a16="http://schemas.microsoft.com/office/drawing/2014/main" id="{F580D0A9-D94B-6798-BED0-AD93B78E2B7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texte, Magasin, scène, Commerce de proximité&#10;&#10;Description générée automatiquement">
            <a:extLst>
              <a:ext uri="{FF2B5EF4-FFF2-40B4-BE49-F238E27FC236}">
                <a16:creationId xmlns:a16="http://schemas.microsoft.com/office/drawing/2014/main" id="{820BE2BD-C869-997A-5F44-683F3FDCD1A6}"/>
              </a:ext>
            </a:extLst>
          </p:cNvPr>
          <p:cNvPicPr>
            <a:picLocks noChangeAspect="1"/>
          </p:cNvPicPr>
          <p:nvPr/>
        </p:nvPicPr>
        <p:blipFill>
          <a:blip r:embed="rId2">
            <a:extLst>
              <a:ext uri="{28A0092B-C50C-407E-A947-70E740481C1C}">
                <a14:useLocalDpi xmlns:a14="http://schemas.microsoft.com/office/drawing/2010/main" val="0"/>
              </a:ext>
            </a:extLst>
          </a:blip>
          <a:srcRect t="37910" b="23172"/>
          <a:stretch/>
        </p:blipFill>
        <p:spPr>
          <a:xfrm>
            <a:off x="0" y="-1"/>
            <a:ext cx="12192000" cy="6858001"/>
          </a:xfrm>
          <a:prstGeom prst="rect">
            <a:avLst/>
          </a:prstGeom>
        </p:spPr>
      </p:pic>
    </p:spTree>
    <p:extLst>
      <p:ext uri="{BB962C8B-B14F-4D97-AF65-F5344CB8AC3E}">
        <p14:creationId xmlns:p14="http://schemas.microsoft.com/office/powerpoint/2010/main" val="11182350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4AC10-E8B5-C14E-9511-0BD08467B82D}"/>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E86E74CA-3375-A116-72B4-2A96C3B29EAB}"/>
              </a:ext>
            </a:extLst>
          </p:cNvPr>
          <p:cNvSpPr>
            <a:spLocks noGrp="1"/>
          </p:cNvSpPr>
          <p:nvPr>
            <p:ph type="subTitle" idx="1"/>
          </p:nvPr>
        </p:nvSpPr>
        <p:spPr/>
        <p:txBody>
          <a:bodyPr/>
          <a:lstStyle/>
          <a:p>
            <a:endParaRPr lang="fr-FR"/>
          </a:p>
        </p:txBody>
      </p:sp>
      <p:sp>
        <p:nvSpPr>
          <p:cNvPr id="4" name="Espace réservé du pied de page 3">
            <a:extLst>
              <a:ext uri="{FF2B5EF4-FFF2-40B4-BE49-F238E27FC236}">
                <a16:creationId xmlns:a16="http://schemas.microsoft.com/office/drawing/2014/main" id="{AB159EBB-E5A1-0C92-A7E1-1E04F290FB13}"/>
              </a:ext>
            </a:extLst>
          </p:cNvPr>
          <p:cNvSpPr>
            <a:spLocks noGrp="1"/>
          </p:cNvSpPr>
          <p:nvPr>
            <p:ph type="ftr" sz="quarter" idx="11"/>
          </p:nvPr>
        </p:nvSpPr>
        <p:spPr/>
        <p:txBody>
          <a:bodyPr/>
          <a:lstStyle/>
          <a:p>
            <a:pPr>
              <a:defRPr/>
            </a:pPr>
            <a:endParaRPr lang="fr-FR"/>
          </a:p>
        </p:txBody>
      </p:sp>
      <p:sp>
        <p:nvSpPr>
          <p:cNvPr id="5" name="Espace réservé du numéro de diapositive 4">
            <a:extLst>
              <a:ext uri="{FF2B5EF4-FFF2-40B4-BE49-F238E27FC236}">
                <a16:creationId xmlns:a16="http://schemas.microsoft.com/office/drawing/2014/main" id="{4433001C-0DBA-BDDB-7EBD-603F58FFE741}"/>
              </a:ext>
            </a:extLst>
          </p:cNvPr>
          <p:cNvSpPr>
            <a:spLocks noGrp="1"/>
          </p:cNvSpPr>
          <p:nvPr>
            <p:ph type="sldNum" sz="quarter" idx="12"/>
          </p:nvPr>
        </p:nvSpPr>
        <p:spPr/>
        <p:txBody>
          <a:bodyPr/>
          <a:lstStyle/>
          <a:p>
            <a:pPr>
              <a:defRPr/>
            </a:pPr>
            <a:fld id="{A9560E6E-5B0B-4AA4-AC67-CE2990DFBA9B}" type="slidenum">
              <a:rPr lang="fr-FR" smtClean="0"/>
              <a:pPr>
                <a:defRPr/>
              </a:pPr>
              <a:t>29</a:t>
            </a:fld>
            <a:endParaRPr lang="fr-FR"/>
          </a:p>
        </p:txBody>
      </p:sp>
      <p:sp>
        <p:nvSpPr>
          <p:cNvPr id="6" name="Rectangle 5">
            <a:extLst>
              <a:ext uri="{FF2B5EF4-FFF2-40B4-BE49-F238E27FC236}">
                <a16:creationId xmlns:a16="http://schemas.microsoft.com/office/drawing/2014/main" id="{F580D0A9-D94B-6798-BED0-AD93B78E2B7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Image 8">
            <a:extLst>
              <a:ext uri="{FF2B5EF4-FFF2-40B4-BE49-F238E27FC236}">
                <a16:creationId xmlns:a16="http://schemas.microsoft.com/office/drawing/2014/main" id="{BBFD9565-CC4C-7BA8-397F-4677BAF83615}"/>
              </a:ext>
            </a:extLst>
          </p:cNvPr>
          <p:cNvPicPr>
            <a:picLocks noChangeAspect="1"/>
          </p:cNvPicPr>
          <p:nvPr/>
        </p:nvPicPr>
        <p:blipFill>
          <a:blip r:embed="rId2"/>
          <a:stretch>
            <a:fillRect/>
          </a:stretch>
        </p:blipFill>
        <p:spPr>
          <a:xfrm>
            <a:off x="6782553" y="2130426"/>
            <a:ext cx="2132847" cy="3012012"/>
          </a:xfrm>
          <a:prstGeom prst="rect">
            <a:avLst/>
          </a:prstGeom>
        </p:spPr>
      </p:pic>
      <p:pic>
        <p:nvPicPr>
          <p:cNvPr id="11" name="Image 10" descr="Une image contenant texte, capture d’écran, Police, logo&#10;&#10;Description générée automatiquement">
            <a:extLst>
              <a:ext uri="{FF2B5EF4-FFF2-40B4-BE49-F238E27FC236}">
                <a16:creationId xmlns:a16="http://schemas.microsoft.com/office/drawing/2014/main" id="{C2226CEC-3159-0E66-E852-DB37E4CA3B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883" y="0"/>
            <a:ext cx="4849565" cy="6858000"/>
          </a:xfrm>
          <a:prstGeom prst="rect">
            <a:avLst/>
          </a:prstGeom>
        </p:spPr>
      </p:pic>
      <p:pic>
        <p:nvPicPr>
          <p:cNvPr id="13" name="Image 12" descr="Une image contenant texte, capture d’écran, Police, logo&#10;&#10;Description générée automatiquement">
            <a:extLst>
              <a:ext uri="{FF2B5EF4-FFF2-40B4-BE49-F238E27FC236}">
                <a16:creationId xmlns:a16="http://schemas.microsoft.com/office/drawing/2014/main" id="{F24610C0-8B92-2468-FBFD-DA3031EC4E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31544" y="2130426"/>
            <a:ext cx="2129914" cy="3012012"/>
          </a:xfrm>
          <a:prstGeom prst="rect">
            <a:avLst/>
          </a:prstGeom>
        </p:spPr>
      </p:pic>
    </p:spTree>
    <p:extLst>
      <p:ext uri="{BB962C8B-B14F-4D97-AF65-F5344CB8AC3E}">
        <p14:creationId xmlns:p14="http://schemas.microsoft.com/office/powerpoint/2010/main" val="2998137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E343C0-8F49-5B84-2972-98ABE79AB020}"/>
              </a:ext>
            </a:extLst>
          </p:cNvPr>
          <p:cNvSpPr>
            <a:spLocks noGrp="1"/>
          </p:cNvSpPr>
          <p:nvPr>
            <p:ph type="ctrTitle"/>
          </p:nvPr>
        </p:nvSpPr>
        <p:spPr>
          <a:xfrm>
            <a:off x="204281" y="136256"/>
            <a:ext cx="10363200" cy="1470025"/>
          </a:xfrm>
        </p:spPr>
        <p:txBody>
          <a:bodyPr/>
          <a:lstStyle/>
          <a:p>
            <a:pPr algn="l"/>
            <a:r>
              <a:rPr lang="fr-FR" b="1" dirty="0">
                <a:latin typeface="Avenir Next LT Pro" panose="020B0504020202020204" pitchFamily="34" charset="0"/>
              </a:rPr>
              <a:t>PROBLEMATIQUE CŒUR D’ASSIETTE </a:t>
            </a:r>
          </a:p>
        </p:txBody>
      </p:sp>
      <p:sp>
        <p:nvSpPr>
          <p:cNvPr id="4" name="Titre 1">
            <a:extLst>
              <a:ext uri="{FF2B5EF4-FFF2-40B4-BE49-F238E27FC236}">
                <a16:creationId xmlns:a16="http://schemas.microsoft.com/office/drawing/2014/main" id="{F6F74303-1AAE-37EA-F12F-9D43D8D65276}"/>
              </a:ext>
            </a:extLst>
          </p:cNvPr>
          <p:cNvSpPr txBox="1">
            <a:spLocks/>
          </p:cNvSpPr>
          <p:nvPr/>
        </p:nvSpPr>
        <p:spPr bwMode="auto">
          <a:xfrm>
            <a:off x="974624" y="1866207"/>
            <a:ext cx="10546816" cy="3125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fr-FR" sz="3200" dirty="0">
                <a:latin typeface="Avenir Next LT Pro" panose="020B0504020202020204" pitchFamily="34" charset="0"/>
                <a:cs typeface="Avenir Black" panose="020B0803020203020204" pitchFamily="34" charset="-78"/>
              </a:rPr>
              <a:t>Aujourd’hui l’offre Cœur d’assiette est insuffisamment perçue et comprise par les clients.</a:t>
            </a:r>
          </a:p>
        </p:txBody>
      </p:sp>
      <p:pic>
        <p:nvPicPr>
          <p:cNvPr id="6" name="Image 5">
            <a:extLst>
              <a:ext uri="{FF2B5EF4-FFF2-40B4-BE49-F238E27FC236}">
                <a16:creationId xmlns:a16="http://schemas.microsoft.com/office/drawing/2014/main" id="{2D4AC97D-770F-606D-B917-24CD5BE9067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18193" y="6055569"/>
            <a:ext cx="682771" cy="582854"/>
          </a:xfrm>
          <a:prstGeom prst="rect">
            <a:avLst/>
          </a:prstGeom>
        </p:spPr>
      </p:pic>
    </p:spTree>
    <p:extLst>
      <p:ext uri="{BB962C8B-B14F-4D97-AF65-F5344CB8AC3E}">
        <p14:creationId xmlns:p14="http://schemas.microsoft.com/office/powerpoint/2010/main" val="42563350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0C26A07-475D-B884-EC41-8360BCDAED1A}"/>
              </a:ext>
            </a:extLst>
          </p:cNvPr>
          <p:cNvSpPr>
            <a:spLocks noGrp="1"/>
          </p:cNvSpPr>
          <p:nvPr>
            <p:ph type="ctrTitle"/>
          </p:nvPr>
        </p:nvSpPr>
        <p:spPr/>
        <p:txBody>
          <a:bodyPr/>
          <a:lstStyle/>
          <a:p>
            <a:pPr algn="ctr"/>
            <a:r>
              <a:rPr lang="fr-FR" sz="4800" dirty="0">
                <a:latin typeface="Avenir Next LT Pro" panose="020B0504020202020204" pitchFamily="34" charset="0"/>
              </a:rPr>
              <a:t>RECAP</a:t>
            </a:r>
          </a:p>
        </p:txBody>
      </p:sp>
      <p:sp>
        <p:nvSpPr>
          <p:cNvPr id="5" name="Espace réservé du numéro de diapositive 4">
            <a:extLst>
              <a:ext uri="{FF2B5EF4-FFF2-40B4-BE49-F238E27FC236}">
                <a16:creationId xmlns:a16="http://schemas.microsoft.com/office/drawing/2014/main" id="{8A735195-03D7-948D-D080-358ECF0A8E55}"/>
              </a:ext>
            </a:extLst>
          </p:cNvPr>
          <p:cNvSpPr>
            <a:spLocks noGrp="1"/>
          </p:cNvSpPr>
          <p:nvPr>
            <p:ph type="sldNum" sz="quarter" idx="12"/>
          </p:nvPr>
        </p:nvSpPr>
        <p:spPr/>
        <p:txBody>
          <a:bodyPr/>
          <a:lstStyle/>
          <a:p>
            <a:pPr>
              <a:defRPr/>
            </a:pPr>
            <a:fld id="{A9560E6E-5B0B-4AA4-AC67-CE2990DFBA9B}" type="slidenum">
              <a:rPr lang="fr-FR" smtClean="0"/>
              <a:pPr>
                <a:defRPr/>
              </a:pPr>
              <a:t>30</a:t>
            </a:fld>
            <a:endParaRPr lang="fr-FR"/>
          </a:p>
        </p:txBody>
      </p:sp>
    </p:spTree>
    <p:extLst>
      <p:ext uri="{BB962C8B-B14F-4D97-AF65-F5344CB8AC3E}">
        <p14:creationId xmlns:p14="http://schemas.microsoft.com/office/powerpoint/2010/main" val="522639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AB159EBB-E5A1-0C92-A7E1-1E04F290FB13}"/>
              </a:ext>
            </a:extLst>
          </p:cNvPr>
          <p:cNvSpPr>
            <a:spLocks noGrp="1"/>
          </p:cNvSpPr>
          <p:nvPr>
            <p:ph type="ftr" sz="quarter" idx="11"/>
          </p:nvPr>
        </p:nvSpPr>
        <p:spPr/>
        <p:txBody>
          <a:bodyPr/>
          <a:lstStyle/>
          <a:p>
            <a:pPr>
              <a:defRPr/>
            </a:pPr>
            <a:endParaRPr lang="fr-FR"/>
          </a:p>
        </p:txBody>
      </p:sp>
      <p:sp>
        <p:nvSpPr>
          <p:cNvPr id="5" name="Espace réservé du numéro de diapositive 4">
            <a:extLst>
              <a:ext uri="{FF2B5EF4-FFF2-40B4-BE49-F238E27FC236}">
                <a16:creationId xmlns:a16="http://schemas.microsoft.com/office/drawing/2014/main" id="{4433001C-0DBA-BDDB-7EBD-603F58FFE741}"/>
              </a:ext>
            </a:extLst>
          </p:cNvPr>
          <p:cNvSpPr>
            <a:spLocks noGrp="1"/>
          </p:cNvSpPr>
          <p:nvPr>
            <p:ph type="sldNum" sz="quarter" idx="12"/>
          </p:nvPr>
        </p:nvSpPr>
        <p:spPr/>
        <p:txBody>
          <a:bodyPr/>
          <a:lstStyle/>
          <a:p>
            <a:pPr>
              <a:defRPr/>
            </a:pPr>
            <a:fld id="{A9560E6E-5B0B-4AA4-AC67-CE2990DFBA9B}" type="slidenum">
              <a:rPr lang="fr-FR" smtClean="0"/>
              <a:pPr>
                <a:defRPr/>
              </a:pPr>
              <a:t>31</a:t>
            </a:fld>
            <a:endParaRPr lang="fr-FR"/>
          </a:p>
        </p:txBody>
      </p:sp>
      <p:sp>
        <p:nvSpPr>
          <p:cNvPr id="6" name="Rectangle 5">
            <a:extLst>
              <a:ext uri="{FF2B5EF4-FFF2-40B4-BE49-F238E27FC236}">
                <a16:creationId xmlns:a16="http://schemas.microsoft.com/office/drawing/2014/main" id="{F580D0A9-D94B-6798-BED0-AD93B78E2B7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texte, Police, logo, Graphique&#10;&#10;Description générée automatiquement">
            <a:extLst>
              <a:ext uri="{FF2B5EF4-FFF2-40B4-BE49-F238E27FC236}">
                <a16:creationId xmlns:a16="http://schemas.microsoft.com/office/drawing/2014/main" id="{2AFC5045-99EE-ADC0-C542-99C59A1F67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42505" y="1219200"/>
            <a:ext cx="2561414" cy="1537716"/>
          </a:xfrm>
          <a:prstGeom prst="rect">
            <a:avLst/>
          </a:prstGeom>
        </p:spPr>
      </p:pic>
      <p:pic>
        <p:nvPicPr>
          <p:cNvPr id="12" name="Image 11" descr="Une image contenant texte, Police, logo, Graphique&#10;&#10;Description générée automatiquement">
            <a:extLst>
              <a:ext uri="{FF2B5EF4-FFF2-40B4-BE49-F238E27FC236}">
                <a16:creationId xmlns:a16="http://schemas.microsoft.com/office/drawing/2014/main" id="{96621252-39A3-8786-5EB3-2C425D7D96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4377" y="3926205"/>
            <a:ext cx="2561414" cy="1537716"/>
          </a:xfrm>
          <a:prstGeom prst="rect">
            <a:avLst/>
          </a:prstGeom>
        </p:spPr>
      </p:pic>
      <p:pic>
        <p:nvPicPr>
          <p:cNvPr id="15" name="Image 14" descr="Une image contenant texte, Police, logo, Graphique&#10;&#10;Description générée automatiquement">
            <a:extLst>
              <a:ext uri="{FF2B5EF4-FFF2-40B4-BE49-F238E27FC236}">
                <a16:creationId xmlns:a16="http://schemas.microsoft.com/office/drawing/2014/main" id="{7638DE02-7A4B-CCBB-B0A3-9CB4BF24F9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86249" y="3926205"/>
            <a:ext cx="2561414" cy="1537716"/>
          </a:xfrm>
          <a:prstGeom prst="rect">
            <a:avLst/>
          </a:prstGeom>
        </p:spPr>
      </p:pic>
      <p:pic>
        <p:nvPicPr>
          <p:cNvPr id="17" name="Image 16" descr="Une image contenant logo, Police, symbole, Graphique&#10;&#10;Description générée automatiquement">
            <a:extLst>
              <a:ext uri="{FF2B5EF4-FFF2-40B4-BE49-F238E27FC236}">
                <a16:creationId xmlns:a16="http://schemas.microsoft.com/office/drawing/2014/main" id="{0A792700-5AC4-1451-88BD-07E8F997ED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42505" y="3926205"/>
            <a:ext cx="2561414" cy="1537716"/>
          </a:xfrm>
          <a:prstGeom prst="rect">
            <a:avLst/>
          </a:prstGeom>
        </p:spPr>
      </p:pic>
      <p:pic>
        <p:nvPicPr>
          <p:cNvPr id="19" name="Image 18" descr="Une image contenant texte, Police, logo, Graphique&#10;&#10;Description générée automatiquement">
            <a:extLst>
              <a:ext uri="{FF2B5EF4-FFF2-40B4-BE49-F238E27FC236}">
                <a16:creationId xmlns:a16="http://schemas.microsoft.com/office/drawing/2014/main" id="{0B5C91C0-B6E2-1F1F-7F6D-144623CF91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86251" y="1219200"/>
            <a:ext cx="2561414" cy="1537716"/>
          </a:xfrm>
          <a:prstGeom prst="rect">
            <a:avLst/>
          </a:prstGeom>
        </p:spPr>
      </p:pic>
      <p:pic>
        <p:nvPicPr>
          <p:cNvPr id="21" name="Image 20" descr="Une image contenant texte, Police, logo, Graphique&#10;&#10;Description générée automatiquement">
            <a:extLst>
              <a:ext uri="{FF2B5EF4-FFF2-40B4-BE49-F238E27FC236}">
                <a16:creationId xmlns:a16="http://schemas.microsoft.com/office/drawing/2014/main" id="{D99E4F04-4D95-88AF-1E56-D43F24D13DD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14377" y="1219200"/>
            <a:ext cx="2561414" cy="1537716"/>
          </a:xfrm>
          <a:prstGeom prst="rect">
            <a:avLst/>
          </a:prstGeom>
        </p:spPr>
      </p:pic>
    </p:spTree>
    <p:extLst>
      <p:ext uri="{BB962C8B-B14F-4D97-AF65-F5344CB8AC3E}">
        <p14:creationId xmlns:p14="http://schemas.microsoft.com/office/powerpoint/2010/main" val="6926351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E343C0-8F49-5B84-2972-98ABE79AB020}"/>
              </a:ext>
            </a:extLst>
          </p:cNvPr>
          <p:cNvSpPr>
            <a:spLocks noGrp="1"/>
          </p:cNvSpPr>
          <p:nvPr>
            <p:ph type="ctrTitle"/>
          </p:nvPr>
        </p:nvSpPr>
        <p:spPr>
          <a:xfrm>
            <a:off x="204281" y="396182"/>
            <a:ext cx="10363200" cy="1470025"/>
          </a:xfrm>
        </p:spPr>
        <p:txBody>
          <a:bodyPr/>
          <a:lstStyle/>
          <a:p>
            <a:pPr algn="l"/>
            <a:r>
              <a:rPr lang="fr-FR" b="1" dirty="0">
                <a:latin typeface="Avenir Next LT Pro" panose="020B0504020202020204" pitchFamily="34" charset="0"/>
              </a:rPr>
              <a:t>LEVIERS DE VISIBILITE</a:t>
            </a:r>
          </a:p>
        </p:txBody>
      </p:sp>
      <p:sp>
        <p:nvSpPr>
          <p:cNvPr id="4" name="Titre 1">
            <a:extLst>
              <a:ext uri="{FF2B5EF4-FFF2-40B4-BE49-F238E27FC236}">
                <a16:creationId xmlns:a16="http://schemas.microsoft.com/office/drawing/2014/main" id="{F6F74303-1AAE-37EA-F12F-9D43D8D65276}"/>
              </a:ext>
            </a:extLst>
          </p:cNvPr>
          <p:cNvSpPr txBox="1">
            <a:spLocks/>
          </p:cNvSpPr>
          <p:nvPr/>
        </p:nvSpPr>
        <p:spPr bwMode="auto">
          <a:xfrm>
            <a:off x="1007875" y="1866207"/>
            <a:ext cx="10713070" cy="3125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fr-FR" sz="2400" b="1" dirty="0">
                <a:latin typeface="Avenir Next LT Pro" panose="020B0504020202020204" pitchFamily="34" charset="0"/>
              </a:rPr>
              <a:t>Applications DANS LES HALLES</a:t>
            </a:r>
            <a:br>
              <a:rPr lang="fr-FR" sz="2400" b="1" dirty="0">
                <a:latin typeface="Avenir Next LT Pro" panose="020B0504020202020204" pitchFamily="34" charset="0"/>
              </a:rPr>
            </a:br>
            <a:r>
              <a:rPr lang="fr-FR" sz="3200" dirty="0">
                <a:latin typeface="Avenir Next LT Pro" panose="020B0504020202020204" pitchFamily="34" charset="0"/>
                <a:cs typeface="Avenir Black" panose="020B0803020203020204" pitchFamily="34" charset="-78"/>
              </a:rPr>
              <a:t>Au plus près des produits :</a:t>
            </a:r>
          </a:p>
          <a:p>
            <a:pPr algn="l"/>
            <a:r>
              <a:rPr lang="fr-FR" sz="3200" dirty="0">
                <a:latin typeface="Avenir Next LT Pro" panose="020B0504020202020204" pitchFamily="34" charset="0"/>
                <a:cs typeface="Avenir Black" panose="020B0803020203020204" pitchFamily="34" charset="-78"/>
              </a:rPr>
              <a:t>&gt;&gt;</a:t>
            </a:r>
            <a:r>
              <a:rPr lang="fr-FR" sz="3200" dirty="0" err="1">
                <a:latin typeface="Avenir Next LT Pro" panose="020B0504020202020204" pitchFamily="34" charset="0"/>
                <a:cs typeface="Avenir Black" panose="020B0803020203020204" pitchFamily="34" charset="-78"/>
              </a:rPr>
              <a:t>Rodhoïdes</a:t>
            </a:r>
            <a:r>
              <a:rPr lang="fr-FR" sz="3200" dirty="0">
                <a:latin typeface="Avenir Next LT Pro" panose="020B0504020202020204" pitchFamily="34" charset="0"/>
                <a:cs typeface="Avenir Black" panose="020B0803020203020204" pitchFamily="34" charset="-78"/>
              </a:rPr>
              <a:t> et étiquettes prix</a:t>
            </a:r>
          </a:p>
          <a:p>
            <a:pPr algn="l"/>
            <a:r>
              <a:rPr lang="fr-FR" sz="3200" dirty="0">
                <a:latin typeface="Avenir Next LT Pro" panose="020B0504020202020204" pitchFamily="34" charset="0"/>
                <a:cs typeface="Avenir Black" panose="020B0803020203020204" pitchFamily="34" charset="-78"/>
              </a:rPr>
              <a:t>&gt;&gt; Affiche générique en entrée de halles</a:t>
            </a:r>
            <a:br>
              <a:rPr lang="fr-FR" sz="3200" dirty="0">
                <a:latin typeface="Avenir Next LT Pro" panose="020B0504020202020204" pitchFamily="34" charset="0"/>
                <a:cs typeface="Avenir Black" panose="020B0803020203020204" pitchFamily="34" charset="-78"/>
              </a:rPr>
            </a:br>
            <a:endParaRPr lang="fr-FR" sz="3200" dirty="0">
              <a:latin typeface="Avenir Next LT Pro" panose="020B0504020202020204" pitchFamily="34" charset="0"/>
              <a:cs typeface="Avenir Black" panose="020B0803020203020204" pitchFamily="34" charset="-78"/>
            </a:endParaRPr>
          </a:p>
          <a:p>
            <a:pPr algn="l"/>
            <a:r>
              <a:rPr lang="fr-FR" sz="3200" dirty="0">
                <a:latin typeface="Avenir Next LT Pro" panose="020B0504020202020204" pitchFamily="34" charset="0"/>
                <a:cs typeface="Avenir Black" panose="020B0803020203020204" pitchFamily="34" charset="-78"/>
              </a:rPr>
              <a:t>Associés aux Meilleurs Cours :</a:t>
            </a:r>
          </a:p>
          <a:p>
            <a:pPr algn="l"/>
            <a:r>
              <a:rPr lang="fr-FR" sz="3200" dirty="0">
                <a:latin typeface="Avenir Next LT Pro" panose="020B0504020202020204" pitchFamily="34" charset="0"/>
                <a:cs typeface="Avenir Black" panose="020B0803020203020204" pitchFamily="34" charset="-78"/>
              </a:rPr>
              <a:t>&gt;&gt;Appli </a:t>
            </a:r>
          </a:p>
          <a:p>
            <a:pPr algn="l"/>
            <a:r>
              <a:rPr lang="fr-FR" sz="3200" dirty="0">
                <a:latin typeface="Avenir Next LT Pro" panose="020B0504020202020204" pitchFamily="34" charset="0"/>
                <a:cs typeface="Avenir Black" panose="020B0803020203020204" pitchFamily="34" charset="-78"/>
              </a:rPr>
              <a:t>&gt;&gt;Email</a:t>
            </a:r>
          </a:p>
        </p:txBody>
      </p:sp>
      <p:pic>
        <p:nvPicPr>
          <p:cNvPr id="6" name="Image 5">
            <a:extLst>
              <a:ext uri="{FF2B5EF4-FFF2-40B4-BE49-F238E27FC236}">
                <a16:creationId xmlns:a16="http://schemas.microsoft.com/office/drawing/2014/main" id="{2D4AC97D-770F-606D-B917-24CD5BE9067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18193" y="6055569"/>
            <a:ext cx="682771" cy="582854"/>
          </a:xfrm>
          <a:prstGeom prst="rect">
            <a:avLst/>
          </a:prstGeom>
        </p:spPr>
      </p:pic>
    </p:spTree>
    <p:extLst>
      <p:ext uri="{BB962C8B-B14F-4D97-AF65-F5344CB8AC3E}">
        <p14:creationId xmlns:p14="http://schemas.microsoft.com/office/powerpoint/2010/main" val="33541484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7409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E343C0-8F49-5B84-2972-98ABE79AB020}"/>
              </a:ext>
            </a:extLst>
          </p:cNvPr>
          <p:cNvSpPr>
            <a:spLocks noGrp="1"/>
          </p:cNvSpPr>
          <p:nvPr>
            <p:ph type="ctrTitle"/>
          </p:nvPr>
        </p:nvSpPr>
        <p:spPr>
          <a:xfrm>
            <a:off x="204281" y="136256"/>
            <a:ext cx="10363200" cy="1470025"/>
          </a:xfrm>
        </p:spPr>
        <p:txBody>
          <a:bodyPr/>
          <a:lstStyle/>
          <a:p>
            <a:pPr algn="l"/>
            <a:r>
              <a:rPr lang="fr-FR" b="1" dirty="0">
                <a:latin typeface="Avenir Next LT Pro" panose="020B0504020202020204" pitchFamily="34" charset="0"/>
              </a:rPr>
              <a:t>FOCUS CŒUR D’ASSIETTE</a:t>
            </a:r>
          </a:p>
        </p:txBody>
      </p:sp>
      <p:sp>
        <p:nvSpPr>
          <p:cNvPr id="4" name="Titre 1">
            <a:extLst>
              <a:ext uri="{FF2B5EF4-FFF2-40B4-BE49-F238E27FC236}">
                <a16:creationId xmlns:a16="http://schemas.microsoft.com/office/drawing/2014/main" id="{F6F74303-1AAE-37EA-F12F-9D43D8D65276}"/>
              </a:ext>
            </a:extLst>
          </p:cNvPr>
          <p:cNvSpPr txBox="1">
            <a:spLocks/>
          </p:cNvSpPr>
          <p:nvPr/>
        </p:nvSpPr>
        <p:spPr bwMode="auto">
          <a:xfrm>
            <a:off x="708616" y="2098964"/>
            <a:ext cx="10945827" cy="3125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fr-FR" sz="2400" b="1" dirty="0">
                <a:latin typeface="Avenir Next LT Pro" panose="020B0504020202020204" pitchFamily="34" charset="0"/>
                <a:cs typeface="Avenir Black" panose="020B0803020203020204" pitchFamily="34" charset="-78"/>
              </a:rPr>
              <a:t>« Cœur d'Assiette »  </a:t>
            </a:r>
            <a:r>
              <a:rPr lang="fr-FR" sz="2400" dirty="0">
                <a:latin typeface="Avenir Next LT Pro" panose="020B0504020202020204" pitchFamily="34" charset="0"/>
                <a:cs typeface="Avenir Black" panose="020B0803020203020204" pitchFamily="34" charset="-78"/>
              </a:rPr>
              <a:t>: une offre composée de 70 produits essentiels pour les restaurateurs, à prix bas garantis toute l'année. </a:t>
            </a:r>
            <a:br>
              <a:rPr lang="fr-FR" sz="2400" dirty="0">
                <a:latin typeface="Avenir Next LT Pro" panose="020B0504020202020204" pitchFamily="34" charset="0"/>
                <a:cs typeface="Avenir Black" panose="020B0803020203020204" pitchFamily="34" charset="-78"/>
              </a:rPr>
            </a:br>
            <a:r>
              <a:rPr lang="fr-FR" sz="2400" dirty="0">
                <a:latin typeface="Avenir Next LT Pro" panose="020B0504020202020204" pitchFamily="34" charset="0"/>
                <a:cs typeface="Avenir Black" panose="020B0803020203020204" pitchFamily="34" charset="-78"/>
              </a:rPr>
              <a:t>L’offre "Cœur d'Assiette" représente un engagement fort de METRO de garantir un accès continu aux produits essentiels à des prix compétitifs. Elle incarne la fiabilité et la régularité pour les restaurateurs qui ont besoin d'une base stable de matières premières pour construire leur carte tout au long de l'année.</a:t>
            </a:r>
            <a:br>
              <a:rPr lang="fr-FR" sz="3200" dirty="0">
                <a:latin typeface="Avenir Next LT Pro" panose="020B0504020202020204" pitchFamily="34" charset="0"/>
                <a:cs typeface="Avenir Black" panose="020B0803020203020204" pitchFamily="34" charset="-78"/>
              </a:rPr>
            </a:br>
            <a:br>
              <a:rPr lang="fr-FR" sz="2400" dirty="0">
                <a:latin typeface="Avenir Next LT Pro" panose="020B0504020202020204" pitchFamily="34" charset="0"/>
                <a:cs typeface="Avenir Black" panose="020B0803020203020204" pitchFamily="34" charset="-78"/>
              </a:rPr>
            </a:br>
            <a:r>
              <a:rPr lang="fr-FR" sz="2400" dirty="0">
                <a:latin typeface="Avenir Next LT Pro" panose="020B0504020202020204" pitchFamily="34" charset="0"/>
                <a:cs typeface="Avenir Black" panose="020B0803020203020204" pitchFamily="34" charset="-78"/>
              </a:rPr>
              <a:t>Cette offre doit </a:t>
            </a:r>
            <a:br>
              <a:rPr lang="fr-FR" sz="2400" dirty="0">
                <a:latin typeface="Avenir Next LT Pro" panose="020B0504020202020204" pitchFamily="34" charset="0"/>
                <a:cs typeface="Avenir Black" panose="020B0803020203020204" pitchFamily="34" charset="-78"/>
              </a:rPr>
            </a:br>
            <a:r>
              <a:rPr lang="fr-FR" sz="2400" dirty="0">
                <a:latin typeface="Avenir Next LT Pro" panose="020B0504020202020204" pitchFamily="34" charset="0"/>
                <a:cs typeface="Avenir Black" panose="020B0803020203020204" pitchFamily="34" charset="-78"/>
              </a:rPr>
              <a:t>&gt;</a:t>
            </a:r>
            <a:r>
              <a:rPr lang="fr-FR" sz="2400" b="1" dirty="0">
                <a:latin typeface="Avenir Next LT Pro" panose="020B0504020202020204" pitchFamily="34" charset="0"/>
                <a:cs typeface="Avenir Black" panose="020B0803020203020204" pitchFamily="34" charset="-78"/>
              </a:rPr>
              <a:t>se positionner comme un pilier stable et fiable </a:t>
            </a:r>
            <a:r>
              <a:rPr lang="fr-FR" sz="2400" dirty="0">
                <a:latin typeface="Avenir Next LT Pro" panose="020B0504020202020204" pitchFamily="34" charset="0"/>
                <a:cs typeface="Avenir Black" panose="020B0803020203020204" pitchFamily="34" charset="-78"/>
              </a:rPr>
              <a:t>pour les professionnels, </a:t>
            </a:r>
          </a:p>
          <a:p>
            <a:pPr algn="l"/>
            <a:r>
              <a:rPr lang="fr-FR" sz="2400" dirty="0">
                <a:latin typeface="Avenir Next LT Pro" panose="020B0504020202020204" pitchFamily="34" charset="0"/>
                <a:cs typeface="Avenir Black" panose="020B0803020203020204" pitchFamily="34" charset="-78"/>
              </a:rPr>
              <a:t>&gt;</a:t>
            </a:r>
            <a:r>
              <a:rPr lang="fr-FR" sz="2400" b="1" dirty="0">
                <a:latin typeface="Avenir Next LT Pro" panose="020B0504020202020204" pitchFamily="34" charset="0"/>
                <a:cs typeface="Avenir Black" panose="020B0803020203020204" pitchFamily="34" charset="-78"/>
              </a:rPr>
              <a:t>contribuer à améliorer l’image prix </a:t>
            </a:r>
            <a:r>
              <a:rPr lang="fr-FR" sz="2400" dirty="0">
                <a:latin typeface="Avenir Next LT Pro" panose="020B0504020202020204" pitchFamily="34" charset="0"/>
                <a:cs typeface="Avenir Black" panose="020B0803020203020204" pitchFamily="34" charset="-78"/>
              </a:rPr>
              <a:t>de l’enseigne, </a:t>
            </a:r>
            <a:br>
              <a:rPr lang="fr-FR" sz="2400" dirty="0">
                <a:latin typeface="Avenir Next LT Pro" panose="020B0504020202020204" pitchFamily="34" charset="0"/>
                <a:cs typeface="Avenir Black" panose="020B0803020203020204" pitchFamily="34" charset="-78"/>
              </a:rPr>
            </a:br>
            <a:r>
              <a:rPr lang="fr-FR" sz="2400" dirty="0">
                <a:latin typeface="Avenir Next LT Pro" panose="020B0504020202020204" pitchFamily="34" charset="0"/>
                <a:cs typeface="Avenir Black" panose="020B0803020203020204" pitchFamily="34" charset="-78"/>
              </a:rPr>
              <a:t>&gt;</a:t>
            </a:r>
            <a:r>
              <a:rPr lang="fr-FR" sz="2400" b="1" dirty="0">
                <a:latin typeface="Avenir Next LT Pro" panose="020B0504020202020204" pitchFamily="34" charset="0"/>
                <a:cs typeface="Avenir Black" panose="020B0803020203020204" pitchFamily="34" charset="-78"/>
              </a:rPr>
              <a:t>répondre à "Meilleurs Cours", </a:t>
            </a:r>
            <a:r>
              <a:rPr lang="fr-FR" sz="2400" dirty="0">
                <a:latin typeface="Avenir Next LT Pro" panose="020B0504020202020204" pitchFamily="34" charset="0"/>
                <a:cs typeface="Avenir Black" panose="020B0803020203020204" pitchFamily="34" charset="-78"/>
              </a:rPr>
              <a:t>qui se concentre sur des promotions ponctuelles et attractives sur des produits ultra-frais, renouvelées chaque semaine.</a:t>
            </a:r>
            <a:endParaRPr lang="fr-FR" sz="4800" dirty="0">
              <a:latin typeface="Avenir Next LT Pro" panose="020B0504020202020204" pitchFamily="34" charset="0"/>
              <a:cs typeface="Avenir Black" panose="020B0803020203020204" pitchFamily="34" charset="-78"/>
            </a:endParaRPr>
          </a:p>
        </p:txBody>
      </p:sp>
      <p:pic>
        <p:nvPicPr>
          <p:cNvPr id="6" name="Image 5">
            <a:extLst>
              <a:ext uri="{FF2B5EF4-FFF2-40B4-BE49-F238E27FC236}">
                <a16:creationId xmlns:a16="http://schemas.microsoft.com/office/drawing/2014/main" id="{2D4AC97D-770F-606D-B917-24CD5BE9067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18193" y="6055569"/>
            <a:ext cx="682771" cy="582854"/>
          </a:xfrm>
          <a:prstGeom prst="rect">
            <a:avLst/>
          </a:prstGeom>
        </p:spPr>
      </p:pic>
    </p:spTree>
    <p:extLst>
      <p:ext uri="{BB962C8B-B14F-4D97-AF65-F5344CB8AC3E}">
        <p14:creationId xmlns:p14="http://schemas.microsoft.com/office/powerpoint/2010/main" val="366057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E343C0-8F49-5B84-2972-98ABE79AB020}"/>
              </a:ext>
            </a:extLst>
          </p:cNvPr>
          <p:cNvSpPr>
            <a:spLocks noGrp="1"/>
          </p:cNvSpPr>
          <p:nvPr>
            <p:ph type="ctrTitle"/>
          </p:nvPr>
        </p:nvSpPr>
        <p:spPr>
          <a:xfrm>
            <a:off x="204281" y="136256"/>
            <a:ext cx="10363200" cy="1470025"/>
          </a:xfrm>
        </p:spPr>
        <p:txBody>
          <a:bodyPr/>
          <a:lstStyle/>
          <a:p>
            <a:pPr algn="l"/>
            <a:r>
              <a:rPr lang="fr-FR" b="1" dirty="0">
                <a:latin typeface="Avenir Next LT Pro" panose="020B0504020202020204" pitchFamily="34" charset="0"/>
              </a:rPr>
              <a:t>ENJEU</a:t>
            </a:r>
            <a:r>
              <a:rPr lang="fr-FR" dirty="0">
                <a:latin typeface="Avenir Next LT Pro" panose="020B0504020202020204" pitchFamily="34" charset="0"/>
              </a:rPr>
              <a:t>X</a:t>
            </a:r>
            <a:r>
              <a:rPr lang="fr-FR" b="1" dirty="0">
                <a:latin typeface="Avenir Next LT Pro" panose="020B0504020202020204" pitchFamily="34" charset="0"/>
              </a:rPr>
              <a:t> </a:t>
            </a:r>
            <a:br>
              <a:rPr lang="fr-FR" b="1" dirty="0">
                <a:latin typeface="Avenir Next LT Pro" panose="020B0504020202020204" pitchFamily="34" charset="0"/>
              </a:rPr>
            </a:br>
            <a:r>
              <a:rPr lang="fr-FR" b="1" dirty="0">
                <a:latin typeface="Avenir Next LT Pro" panose="020B0504020202020204" pitchFamily="34" charset="0"/>
              </a:rPr>
              <a:t>PRISE DE PAROLE CŒUR D’ASSIETTE</a:t>
            </a:r>
          </a:p>
        </p:txBody>
      </p:sp>
      <p:sp>
        <p:nvSpPr>
          <p:cNvPr id="4" name="Titre 1">
            <a:extLst>
              <a:ext uri="{FF2B5EF4-FFF2-40B4-BE49-F238E27FC236}">
                <a16:creationId xmlns:a16="http://schemas.microsoft.com/office/drawing/2014/main" id="{F6F74303-1AAE-37EA-F12F-9D43D8D65276}"/>
              </a:ext>
            </a:extLst>
          </p:cNvPr>
          <p:cNvSpPr txBox="1">
            <a:spLocks/>
          </p:cNvSpPr>
          <p:nvPr/>
        </p:nvSpPr>
        <p:spPr bwMode="auto">
          <a:xfrm>
            <a:off x="822592" y="2088419"/>
            <a:ext cx="10546816" cy="3125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fr-FR" sz="2400" dirty="0">
                <a:latin typeface="Avenir Next LT Pro" panose="020B0504020202020204" pitchFamily="34" charset="0"/>
              </a:rPr>
              <a:t>Créer une identité visuelle et stratégique pour "Cœur d'Assiette" qui :</a:t>
            </a:r>
            <a:br>
              <a:rPr lang="fr-FR" sz="2400" dirty="0">
                <a:latin typeface="Avenir Next LT Pro" panose="020B0504020202020204" pitchFamily="34" charset="0"/>
              </a:rPr>
            </a:br>
            <a:endParaRPr lang="fr-FR" sz="2400" dirty="0">
              <a:latin typeface="Avenir Next LT Pro" panose="020B0504020202020204" pitchFamily="34" charset="0"/>
            </a:endParaRPr>
          </a:p>
          <a:p>
            <a:pPr algn="l">
              <a:buFont typeface="+mj-lt"/>
              <a:buAutoNum type="arabicPeriod"/>
            </a:pPr>
            <a:r>
              <a:rPr lang="fr-FR" sz="2400" b="1" dirty="0">
                <a:latin typeface="Avenir Next LT Pro" panose="020B0504020202020204" pitchFamily="34" charset="0"/>
              </a:rPr>
              <a:t>Renforce la perception de compétitivité, de qualité et de confiance</a:t>
            </a:r>
            <a:r>
              <a:rPr lang="fr-FR" sz="2400" dirty="0">
                <a:latin typeface="Avenir Next LT Pro" panose="020B0504020202020204" pitchFamily="34" charset="0"/>
              </a:rPr>
              <a:t> auprès des restaurateurs.</a:t>
            </a:r>
          </a:p>
          <a:p>
            <a:pPr algn="l">
              <a:buFont typeface="+mj-lt"/>
              <a:buAutoNum type="arabicPeriod"/>
            </a:pPr>
            <a:endParaRPr lang="fr-FR" sz="2400" dirty="0">
              <a:latin typeface="Avenir Next LT Pro" panose="020B0504020202020204" pitchFamily="34" charset="0"/>
            </a:endParaRPr>
          </a:p>
          <a:p>
            <a:pPr algn="l">
              <a:buFont typeface="+mj-lt"/>
              <a:buAutoNum type="arabicPeriod"/>
            </a:pPr>
            <a:r>
              <a:rPr lang="fr-FR" sz="2400" b="1" dirty="0">
                <a:latin typeface="Avenir Next LT Pro" panose="020B0504020202020204" pitchFamily="34" charset="0"/>
              </a:rPr>
              <a:t>Assure une cohérence globale avec "Meilleurs Cours"</a:t>
            </a:r>
            <a:r>
              <a:rPr lang="fr-FR" sz="2400" dirty="0">
                <a:latin typeface="Avenir Next LT Pro" panose="020B0504020202020204" pitchFamily="34" charset="0"/>
              </a:rPr>
              <a:t>, tout en distinguant clairement ces deux offres.</a:t>
            </a:r>
          </a:p>
          <a:p>
            <a:pPr algn="l">
              <a:buFont typeface="+mj-lt"/>
              <a:buAutoNum type="arabicPeriod"/>
            </a:pPr>
            <a:endParaRPr lang="fr-FR" sz="2400" dirty="0">
              <a:latin typeface="Avenir Next LT Pro" panose="020B0504020202020204" pitchFamily="34" charset="0"/>
            </a:endParaRPr>
          </a:p>
          <a:p>
            <a:pPr algn="l">
              <a:buFont typeface="+mj-lt"/>
              <a:buAutoNum type="arabicPeriod"/>
            </a:pPr>
            <a:r>
              <a:rPr lang="fr-FR" sz="2400" b="1" dirty="0">
                <a:latin typeface="Avenir Next LT Pro" panose="020B0504020202020204" pitchFamily="34" charset="0"/>
              </a:rPr>
              <a:t>Maximise la visibilité et l'identification en magasin et en communication</a:t>
            </a:r>
            <a:r>
              <a:rPr lang="fr-FR" sz="2400" dirty="0">
                <a:latin typeface="Avenir Next LT Pro" panose="020B0504020202020204" pitchFamily="34" charset="0"/>
              </a:rPr>
              <a:t>, pour faciliter l’adoption des clients.</a:t>
            </a:r>
          </a:p>
        </p:txBody>
      </p:sp>
      <p:pic>
        <p:nvPicPr>
          <p:cNvPr id="6" name="Image 5">
            <a:extLst>
              <a:ext uri="{FF2B5EF4-FFF2-40B4-BE49-F238E27FC236}">
                <a16:creationId xmlns:a16="http://schemas.microsoft.com/office/drawing/2014/main" id="{2D4AC97D-770F-606D-B917-24CD5BE9067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18193" y="6055569"/>
            <a:ext cx="682771" cy="582854"/>
          </a:xfrm>
          <a:prstGeom prst="rect">
            <a:avLst/>
          </a:prstGeom>
        </p:spPr>
      </p:pic>
    </p:spTree>
    <p:extLst>
      <p:ext uri="{BB962C8B-B14F-4D97-AF65-F5344CB8AC3E}">
        <p14:creationId xmlns:p14="http://schemas.microsoft.com/office/powerpoint/2010/main" val="25294803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0C26A07-475D-B884-EC41-8360BCDAED1A}"/>
              </a:ext>
            </a:extLst>
          </p:cNvPr>
          <p:cNvSpPr>
            <a:spLocks noGrp="1"/>
          </p:cNvSpPr>
          <p:nvPr>
            <p:ph type="ctrTitle"/>
          </p:nvPr>
        </p:nvSpPr>
        <p:spPr/>
        <p:txBody>
          <a:bodyPr/>
          <a:lstStyle/>
          <a:p>
            <a:pPr algn="ctr"/>
            <a:r>
              <a:rPr lang="fr-FR" sz="4800" dirty="0">
                <a:latin typeface="Avenir Next LT Pro" panose="020B0504020202020204" pitchFamily="34" charset="0"/>
              </a:rPr>
              <a:t>AXE 1</a:t>
            </a:r>
          </a:p>
        </p:txBody>
      </p:sp>
      <p:sp>
        <p:nvSpPr>
          <p:cNvPr id="5" name="Espace réservé du numéro de diapositive 4">
            <a:extLst>
              <a:ext uri="{FF2B5EF4-FFF2-40B4-BE49-F238E27FC236}">
                <a16:creationId xmlns:a16="http://schemas.microsoft.com/office/drawing/2014/main" id="{8A735195-03D7-948D-D080-358ECF0A8E55}"/>
              </a:ext>
            </a:extLst>
          </p:cNvPr>
          <p:cNvSpPr>
            <a:spLocks noGrp="1"/>
          </p:cNvSpPr>
          <p:nvPr>
            <p:ph type="sldNum" sz="quarter" idx="12"/>
          </p:nvPr>
        </p:nvSpPr>
        <p:spPr/>
        <p:txBody>
          <a:bodyPr/>
          <a:lstStyle/>
          <a:p>
            <a:pPr>
              <a:defRPr/>
            </a:pPr>
            <a:fld id="{A9560E6E-5B0B-4AA4-AC67-CE2990DFBA9B}" type="slidenum">
              <a:rPr lang="fr-FR" smtClean="0"/>
              <a:pPr>
                <a:defRPr/>
              </a:pPr>
              <a:t>6</a:t>
            </a:fld>
            <a:endParaRPr lang="fr-FR"/>
          </a:p>
        </p:txBody>
      </p:sp>
    </p:spTree>
    <p:extLst>
      <p:ext uri="{BB962C8B-B14F-4D97-AF65-F5344CB8AC3E}">
        <p14:creationId xmlns:p14="http://schemas.microsoft.com/office/powerpoint/2010/main" val="1265063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4AC10-E8B5-C14E-9511-0BD08467B82D}"/>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E86E74CA-3375-A116-72B4-2A96C3B29EAB}"/>
              </a:ext>
            </a:extLst>
          </p:cNvPr>
          <p:cNvSpPr>
            <a:spLocks noGrp="1"/>
          </p:cNvSpPr>
          <p:nvPr>
            <p:ph type="subTitle" idx="1"/>
          </p:nvPr>
        </p:nvSpPr>
        <p:spPr/>
        <p:txBody>
          <a:bodyPr/>
          <a:lstStyle/>
          <a:p>
            <a:endParaRPr lang="fr-FR"/>
          </a:p>
        </p:txBody>
      </p:sp>
      <p:sp>
        <p:nvSpPr>
          <p:cNvPr id="4" name="Espace réservé du pied de page 3">
            <a:extLst>
              <a:ext uri="{FF2B5EF4-FFF2-40B4-BE49-F238E27FC236}">
                <a16:creationId xmlns:a16="http://schemas.microsoft.com/office/drawing/2014/main" id="{AB159EBB-E5A1-0C92-A7E1-1E04F290FB13}"/>
              </a:ext>
            </a:extLst>
          </p:cNvPr>
          <p:cNvSpPr>
            <a:spLocks noGrp="1"/>
          </p:cNvSpPr>
          <p:nvPr>
            <p:ph type="ftr" sz="quarter" idx="11"/>
          </p:nvPr>
        </p:nvSpPr>
        <p:spPr/>
        <p:txBody>
          <a:bodyPr/>
          <a:lstStyle/>
          <a:p>
            <a:pPr>
              <a:defRPr/>
            </a:pPr>
            <a:endParaRPr lang="fr-FR"/>
          </a:p>
        </p:txBody>
      </p:sp>
      <p:sp>
        <p:nvSpPr>
          <p:cNvPr id="5" name="Espace réservé du numéro de diapositive 4">
            <a:extLst>
              <a:ext uri="{FF2B5EF4-FFF2-40B4-BE49-F238E27FC236}">
                <a16:creationId xmlns:a16="http://schemas.microsoft.com/office/drawing/2014/main" id="{4433001C-0DBA-BDDB-7EBD-603F58FFE741}"/>
              </a:ext>
            </a:extLst>
          </p:cNvPr>
          <p:cNvSpPr>
            <a:spLocks noGrp="1"/>
          </p:cNvSpPr>
          <p:nvPr>
            <p:ph type="sldNum" sz="quarter" idx="12"/>
          </p:nvPr>
        </p:nvSpPr>
        <p:spPr/>
        <p:txBody>
          <a:bodyPr/>
          <a:lstStyle/>
          <a:p>
            <a:pPr>
              <a:defRPr/>
            </a:pPr>
            <a:fld id="{A9560E6E-5B0B-4AA4-AC67-CE2990DFBA9B}" type="slidenum">
              <a:rPr lang="fr-FR" smtClean="0"/>
              <a:pPr>
                <a:defRPr/>
              </a:pPr>
              <a:t>7</a:t>
            </a:fld>
            <a:endParaRPr lang="fr-FR"/>
          </a:p>
        </p:txBody>
      </p:sp>
      <p:sp>
        <p:nvSpPr>
          <p:cNvPr id="6" name="Rectangle 5">
            <a:extLst>
              <a:ext uri="{FF2B5EF4-FFF2-40B4-BE49-F238E27FC236}">
                <a16:creationId xmlns:a16="http://schemas.microsoft.com/office/drawing/2014/main" id="{F580D0A9-D94B-6798-BED0-AD93B78E2B7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07553504-5FC7-C0BC-8345-4B3C739E55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2889" y="1881614"/>
            <a:ext cx="5726222" cy="3437673"/>
          </a:xfrm>
          <a:prstGeom prst="rect">
            <a:avLst/>
          </a:prstGeom>
        </p:spPr>
      </p:pic>
    </p:spTree>
    <p:extLst>
      <p:ext uri="{BB962C8B-B14F-4D97-AF65-F5344CB8AC3E}">
        <p14:creationId xmlns:p14="http://schemas.microsoft.com/office/powerpoint/2010/main" val="14146907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4AC10-E8B5-C14E-9511-0BD08467B82D}"/>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E86E74CA-3375-A116-72B4-2A96C3B29EAB}"/>
              </a:ext>
            </a:extLst>
          </p:cNvPr>
          <p:cNvSpPr>
            <a:spLocks noGrp="1"/>
          </p:cNvSpPr>
          <p:nvPr>
            <p:ph type="subTitle" idx="1"/>
          </p:nvPr>
        </p:nvSpPr>
        <p:spPr/>
        <p:txBody>
          <a:bodyPr/>
          <a:lstStyle/>
          <a:p>
            <a:endParaRPr lang="fr-FR"/>
          </a:p>
        </p:txBody>
      </p:sp>
      <p:sp>
        <p:nvSpPr>
          <p:cNvPr id="4" name="Espace réservé du pied de page 3">
            <a:extLst>
              <a:ext uri="{FF2B5EF4-FFF2-40B4-BE49-F238E27FC236}">
                <a16:creationId xmlns:a16="http://schemas.microsoft.com/office/drawing/2014/main" id="{AB159EBB-E5A1-0C92-A7E1-1E04F290FB13}"/>
              </a:ext>
            </a:extLst>
          </p:cNvPr>
          <p:cNvSpPr>
            <a:spLocks noGrp="1"/>
          </p:cNvSpPr>
          <p:nvPr>
            <p:ph type="ftr" sz="quarter" idx="11"/>
          </p:nvPr>
        </p:nvSpPr>
        <p:spPr/>
        <p:txBody>
          <a:bodyPr/>
          <a:lstStyle/>
          <a:p>
            <a:pPr>
              <a:defRPr/>
            </a:pPr>
            <a:endParaRPr lang="fr-FR"/>
          </a:p>
        </p:txBody>
      </p:sp>
      <p:sp>
        <p:nvSpPr>
          <p:cNvPr id="5" name="Espace réservé du numéro de diapositive 4">
            <a:extLst>
              <a:ext uri="{FF2B5EF4-FFF2-40B4-BE49-F238E27FC236}">
                <a16:creationId xmlns:a16="http://schemas.microsoft.com/office/drawing/2014/main" id="{4433001C-0DBA-BDDB-7EBD-603F58FFE741}"/>
              </a:ext>
            </a:extLst>
          </p:cNvPr>
          <p:cNvSpPr>
            <a:spLocks noGrp="1"/>
          </p:cNvSpPr>
          <p:nvPr>
            <p:ph type="sldNum" sz="quarter" idx="12"/>
          </p:nvPr>
        </p:nvSpPr>
        <p:spPr/>
        <p:txBody>
          <a:bodyPr/>
          <a:lstStyle/>
          <a:p>
            <a:pPr>
              <a:defRPr/>
            </a:pPr>
            <a:fld id="{A9560E6E-5B0B-4AA4-AC67-CE2990DFBA9B}" type="slidenum">
              <a:rPr lang="fr-FR" smtClean="0"/>
              <a:pPr>
                <a:defRPr/>
              </a:pPr>
              <a:t>8</a:t>
            </a:fld>
            <a:endParaRPr lang="fr-FR"/>
          </a:p>
        </p:txBody>
      </p:sp>
      <p:sp>
        <p:nvSpPr>
          <p:cNvPr id="6" name="Rectangle 5">
            <a:extLst>
              <a:ext uri="{FF2B5EF4-FFF2-40B4-BE49-F238E27FC236}">
                <a16:creationId xmlns:a16="http://schemas.microsoft.com/office/drawing/2014/main" id="{F580D0A9-D94B-6798-BED0-AD93B78E2B7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4" name="Image 23" descr="Une image contenant texte, Magasin, scène, Commerce de proximité&#10;&#10;Description générée automatiquement">
            <a:extLst>
              <a:ext uri="{FF2B5EF4-FFF2-40B4-BE49-F238E27FC236}">
                <a16:creationId xmlns:a16="http://schemas.microsoft.com/office/drawing/2014/main" id="{278D44D1-873E-AAEF-742B-85F37C7C26C5}"/>
              </a:ext>
            </a:extLst>
          </p:cNvPr>
          <p:cNvPicPr>
            <a:picLocks noChangeAspect="1"/>
          </p:cNvPicPr>
          <p:nvPr/>
        </p:nvPicPr>
        <p:blipFill>
          <a:blip r:embed="rId2">
            <a:extLst>
              <a:ext uri="{28A0092B-C50C-407E-A947-70E740481C1C}">
                <a14:useLocalDpi xmlns:a14="http://schemas.microsoft.com/office/drawing/2010/main" val="0"/>
              </a:ext>
            </a:extLst>
          </a:blip>
          <a:srcRect t="40990" b="17298"/>
          <a:stretch/>
        </p:blipFill>
        <p:spPr>
          <a:xfrm>
            <a:off x="0" y="-492369"/>
            <a:ext cx="12191999" cy="7350369"/>
          </a:xfrm>
          <a:prstGeom prst="rect">
            <a:avLst/>
          </a:prstGeom>
        </p:spPr>
      </p:pic>
    </p:spTree>
    <p:extLst>
      <p:ext uri="{BB962C8B-B14F-4D97-AF65-F5344CB8AC3E}">
        <p14:creationId xmlns:p14="http://schemas.microsoft.com/office/powerpoint/2010/main" val="19129556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4AC10-E8B5-C14E-9511-0BD08467B82D}"/>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E86E74CA-3375-A116-72B4-2A96C3B29EAB}"/>
              </a:ext>
            </a:extLst>
          </p:cNvPr>
          <p:cNvSpPr>
            <a:spLocks noGrp="1"/>
          </p:cNvSpPr>
          <p:nvPr>
            <p:ph type="subTitle" idx="1"/>
          </p:nvPr>
        </p:nvSpPr>
        <p:spPr/>
        <p:txBody>
          <a:bodyPr/>
          <a:lstStyle/>
          <a:p>
            <a:endParaRPr lang="fr-FR"/>
          </a:p>
        </p:txBody>
      </p:sp>
      <p:sp>
        <p:nvSpPr>
          <p:cNvPr id="4" name="Espace réservé du pied de page 3">
            <a:extLst>
              <a:ext uri="{FF2B5EF4-FFF2-40B4-BE49-F238E27FC236}">
                <a16:creationId xmlns:a16="http://schemas.microsoft.com/office/drawing/2014/main" id="{AB159EBB-E5A1-0C92-A7E1-1E04F290FB13}"/>
              </a:ext>
            </a:extLst>
          </p:cNvPr>
          <p:cNvSpPr>
            <a:spLocks noGrp="1"/>
          </p:cNvSpPr>
          <p:nvPr>
            <p:ph type="ftr" sz="quarter" idx="11"/>
          </p:nvPr>
        </p:nvSpPr>
        <p:spPr/>
        <p:txBody>
          <a:bodyPr/>
          <a:lstStyle/>
          <a:p>
            <a:pPr>
              <a:defRPr/>
            </a:pPr>
            <a:endParaRPr lang="fr-FR"/>
          </a:p>
        </p:txBody>
      </p:sp>
      <p:sp>
        <p:nvSpPr>
          <p:cNvPr id="5" name="Espace réservé du numéro de diapositive 4">
            <a:extLst>
              <a:ext uri="{FF2B5EF4-FFF2-40B4-BE49-F238E27FC236}">
                <a16:creationId xmlns:a16="http://schemas.microsoft.com/office/drawing/2014/main" id="{4433001C-0DBA-BDDB-7EBD-603F58FFE741}"/>
              </a:ext>
            </a:extLst>
          </p:cNvPr>
          <p:cNvSpPr>
            <a:spLocks noGrp="1"/>
          </p:cNvSpPr>
          <p:nvPr>
            <p:ph type="sldNum" sz="quarter" idx="12"/>
          </p:nvPr>
        </p:nvSpPr>
        <p:spPr/>
        <p:txBody>
          <a:bodyPr/>
          <a:lstStyle/>
          <a:p>
            <a:pPr>
              <a:defRPr/>
            </a:pPr>
            <a:fld id="{A9560E6E-5B0B-4AA4-AC67-CE2990DFBA9B}" type="slidenum">
              <a:rPr lang="fr-FR" smtClean="0"/>
              <a:pPr>
                <a:defRPr/>
              </a:pPr>
              <a:t>9</a:t>
            </a:fld>
            <a:endParaRPr lang="fr-FR"/>
          </a:p>
        </p:txBody>
      </p:sp>
      <p:sp>
        <p:nvSpPr>
          <p:cNvPr id="6" name="Rectangle 5">
            <a:extLst>
              <a:ext uri="{FF2B5EF4-FFF2-40B4-BE49-F238E27FC236}">
                <a16:creationId xmlns:a16="http://schemas.microsoft.com/office/drawing/2014/main" id="{F580D0A9-D94B-6798-BED0-AD93B78E2B74}"/>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a:extLst>
              <a:ext uri="{FF2B5EF4-FFF2-40B4-BE49-F238E27FC236}">
                <a16:creationId xmlns:a16="http://schemas.microsoft.com/office/drawing/2014/main" id="{794F6171-C881-B951-67CF-3F06B38A63CE}"/>
              </a:ext>
            </a:extLst>
          </p:cNvPr>
          <p:cNvPicPr>
            <a:picLocks noChangeAspect="1"/>
          </p:cNvPicPr>
          <p:nvPr/>
        </p:nvPicPr>
        <p:blipFill>
          <a:blip r:embed="rId2"/>
          <a:stretch>
            <a:fillRect/>
          </a:stretch>
        </p:blipFill>
        <p:spPr>
          <a:xfrm>
            <a:off x="6782553" y="2130426"/>
            <a:ext cx="2132847" cy="3012012"/>
          </a:xfrm>
          <a:prstGeom prst="rect">
            <a:avLst/>
          </a:prstGeom>
        </p:spPr>
      </p:pic>
      <p:pic>
        <p:nvPicPr>
          <p:cNvPr id="14" name="Image 13">
            <a:extLst>
              <a:ext uri="{FF2B5EF4-FFF2-40B4-BE49-F238E27FC236}">
                <a16:creationId xmlns:a16="http://schemas.microsoft.com/office/drawing/2014/main" id="{9E9E4193-DE09-86B0-EB3E-6BD5CA0202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3765" y="-19050"/>
            <a:ext cx="4849565" cy="6858000"/>
          </a:xfrm>
          <a:prstGeom prst="rect">
            <a:avLst/>
          </a:prstGeom>
        </p:spPr>
      </p:pic>
      <p:pic>
        <p:nvPicPr>
          <p:cNvPr id="16" name="Image 15">
            <a:extLst>
              <a:ext uri="{FF2B5EF4-FFF2-40B4-BE49-F238E27FC236}">
                <a16:creationId xmlns:a16="http://schemas.microsoft.com/office/drawing/2014/main" id="{928CED4C-FB4F-4F3D-9B97-D80C80B85A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26476" y="2177049"/>
            <a:ext cx="2129359" cy="3011228"/>
          </a:xfrm>
          <a:prstGeom prst="rect">
            <a:avLst/>
          </a:prstGeom>
        </p:spPr>
      </p:pic>
    </p:spTree>
    <p:extLst>
      <p:ext uri="{BB962C8B-B14F-4D97-AF65-F5344CB8AC3E}">
        <p14:creationId xmlns:p14="http://schemas.microsoft.com/office/powerpoint/2010/main" val="2693800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METRO">
  <a:themeElements>
    <a:clrScheme name="MAKRO">
      <a:dk1>
        <a:srgbClr val="004282"/>
      </a:dk1>
      <a:lt1>
        <a:srgbClr val="FFFFFF"/>
      </a:lt1>
      <a:dk2>
        <a:srgbClr val="1F2043"/>
      </a:dk2>
      <a:lt2>
        <a:srgbClr val="FFE600"/>
      </a:lt2>
      <a:accent1>
        <a:srgbClr val="004282"/>
      </a:accent1>
      <a:accent2>
        <a:srgbClr val="597BA2"/>
      </a:accent2>
      <a:accent3>
        <a:srgbClr val="CDD7E2"/>
      </a:accent3>
      <a:accent4>
        <a:srgbClr val="DABD46"/>
      </a:accent4>
      <a:accent5>
        <a:srgbClr val="FFF550"/>
      </a:accent5>
      <a:accent6>
        <a:srgbClr val="FFF6B6"/>
      </a:accent6>
      <a:hlink>
        <a:srgbClr val="004282"/>
      </a:hlink>
      <a:folHlink>
        <a:srgbClr val="004282"/>
      </a:folHlink>
    </a:clrScheme>
    <a:fontScheme name="CA Metro">
      <a:majorFont>
        <a:latin typeface="CA Metro ExtraBold"/>
        <a:ea typeface=""/>
        <a:cs typeface=""/>
      </a:majorFont>
      <a:minorFont>
        <a:latin typeface="CA Met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ustom Color 1">
      <a:srgbClr val="004282"/>
    </a:custClr>
    <a:custClr name="Custom Color 2">
      <a:srgbClr val="FFE600"/>
    </a:custClr>
    <a:custClr name="Custom Color 3">
      <a:srgbClr val="1F2043"/>
    </a:custClr>
    <a:custClr name="Custom Color 4">
      <a:srgbClr val="597BA2"/>
    </a:custClr>
    <a:custClr name="Custom Color 5">
      <a:srgbClr val="CDD7E2"/>
    </a:custClr>
    <a:custClr name="Custom Color 6">
      <a:srgbClr val="DABD46"/>
    </a:custClr>
    <a:custClr name="Custom Color 7">
      <a:srgbClr val="FFF550"/>
    </a:custClr>
    <a:custClr name="Custom Color 8">
      <a:srgbClr val="FFF6B6"/>
    </a:custClr>
    <a:custClr name="Custom Color 9">
      <a:srgbClr val="FF4C31"/>
    </a:custClr>
    <a:custClr name="Custom Color 10">
      <a:srgbClr val="548D25"/>
    </a:custClr>
  </a:custClrLst>
  <a:extLst>
    <a:ext uri="{05A4C25C-085E-4340-85A3-A5531E510DB2}">
      <thm15:themeFamily xmlns:thm15="http://schemas.microsoft.com/office/thememl/2012/main" name="Iapetus" id="{28B3FB44-0736-48CA-863A-0A572F88C7F0}" vid="{1B745DAE-9A5B-40E7-AF4E-EA9C590F52B2}"/>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8028542AAB927419C7E634EE6107839" ma:contentTypeVersion="14" ma:contentTypeDescription="Create a new document." ma:contentTypeScope="" ma:versionID="4825f3aa1a10dcfbe687f55beb23802f">
  <xsd:schema xmlns:xsd="http://www.w3.org/2001/XMLSchema" xmlns:xs="http://www.w3.org/2001/XMLSchema" xmlns:p="http://schemas.microsoft.com/office/2006/metadata/properties" xmlns:ns3="037eb62e-2213-4ef9-8b1f-b7108b9efee9" xmlns:ns4="5a62fb69-e930-4dda-a0bf-62704fd75c8c" targetNamespace="http://schemas.microsoft.com/office/2006/metadata/properties" ma:root="true" ma:fieldsID="4f59ba30d199c5363e7b76279339f161" ns3:_="" ns4:_="">
    <xsd:import namespace="037eb62e-2213-4ef9-8b1f-b7108b9efee9"/>
    <xsd:import namespace="5a62fb69-e930-4dda-a0bf-62704fd75c8c"/>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OCR" minOccurs="0"/>
                <xsd:element ref="ns3:MediaServiceLocation"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37eb62e-2213-4ef9-8b1f-b7108b9efe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a62fb69-e930-4dda-a0bf-62704fd75c8c"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CEA7EE3-DF95-4B58-B4A7-85C94DEF4B90}">
  <ds:schemaRefs>
    <ds:schemaRef ds:uri="http://schemas.microsoft.com/sharepoint/v3/contenttype/forms"/>
  </ds:schemaRefs>
</ds:datastoreItem>
</file>

<file path=customXml/itemProps2.xml><?xml version="1.0" encoding="utf-8"?>
<ds:datastoreItem xmlns:ds="http://schemas.openxmlformats.org/officeDocument/2006/customXml" ds:itemID="{C60875A9-930D-4DEF-ACBC-28CC0C4CE566}">
  <ds:schemaRefs>
    <ds:schemaRef ds:uri="037eb62e-2213-4ef9-8b1f-b7108b9efee9"/>
    <ds:schemaRef ds:uri="5a62fb69-e930-4dda-a0bf-62704fd75c8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AB53E67-630A-4E36-BD43-1A5B92DE9D0C}">
  <ds:schemaRefs>
    <ds:schemaRef ds:uri="http://purl.org/dc/elements/1.1/"/>
    <ds:schemaRef ds:uri="http://purl.org/dc/dcmitype/"/>
    <ds:schemaRef ds:uri="http://schemas.microsoft.com/office/2006/documentManagement/types"/>
    <ds:schemaRef ds:uri="5a62fb69-e930-4dda-a0bf-62704fd75c8c"/>
    <ds:schemaRef ds:uri="http://schemas.microsoft.com/office/2006/metadata/properties"/>
    <ds:schemaRef ds:uri="http://www.w3.org/XML/1998/namespace"/>
    <ds:schemaRef ds:uri="http://schemas.openxmlformats.org/package/2006/metadata/core-properties"/>
    <ds:schemaRef ds:uri="http://purl.org/dc/terms/"/>
    <ds:schemaRef ds:uri="http://schemas.microsoft.com/office/infopath/2007/PartnerControls"/>
    <ds:schemaRef ds:uri="037eb62e-2213-4ef9-8b1f-b7108b9efee9"/>
  </ds:schemaRefs>
</ds:datastoreItem>
</file>

<file path=docMetadata/LabelInfo.xml><?xml version="1.0" encoding="utf-8"?>
<clbl:labelList xmlns:clbl="http://schemas.microsoft.com/office/2020/mipLabelMetadata">
  <clbl:label id="{01c1476e-3236-4add-9655-bdfbec32e949}" enabled="1" method="Privileged" siteId="{64322308-09a9-47a3-8c1c-b82871d60568}" removed="0"/>
</clbl:labelList>
</file>

<file path=docProps/app.xml><?xml version="1.0" encoding="utf-8"?>
<Properties xmlns="http://schemas.openxmlformats.org/officeDocument/2006/extended-properties" xmlns:vt="http://schemas.openxmlformats.org/officeDocument/2006/docPropsVTypes">
  <Template/>
  <TotalTime>2264</TotalTime>
  <Words>371</Words>
  <Application>Microsoft Office PowerPoint</Application>
  <PresentationFormat>Grand écran</PresentationFormat>
  <Paragraphs>61</Paragraphs>
  <Slides>33</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33</vt:i4>
      </vt:variant>
    </vt:vector>
  </HeadingPairs>
  <TitlesOfParts>
    <vt:vector size="39" baseType="lpstr">
      <vt:lpstr>Avenir LT Std 45 Book</vt:lpstr>
      <vt:lpstr>Avenir Next LT Pro</vt:lpstr>
      <vt:lpstr>CA Metro</vt:lpstr>
      <vt:lpstr>Arial</vt:lpstr>
      <vt:lpstr>Helvetica</vt:lpstr>
      <vt:lpstr>METRO</vt:lpstr>
      <vt:lpstr>Présentation PowerPoint</vt:lpstr>
      <vt:lpstr>Constats – Aujourd’hui</vt:lpstr>
      <vt:lpstr>PROBLEMATIQUE CŒUR D’ASSIETTE </vt:lpstr>
      <vt:lpstr>FOCUS CŒUR D’ASSIETTE</vt:lpstr>
      <vt:lpstr>ENJEUX  PRISE DE PAROLE CŒUR D’ASSIETTE</vt:lpstr>
      <vt:lpstr>AXE 1</vt:lpstr>
      <vt:lpstr>Présentation PowerPoint</vt:lpstr>
      <vt:lpstr>Présentation PowerPoint</vt:lpstr>
      <vt:lpstr>Présentation PowerPoint</vt:lpstr>
      <vt:lpstr>AXE 1 BIS</vt:lpstr>
      <vt:lpstr>Présentation PowerPoint</vt:lpstr>
      <vt:lpstr>Présentation PowerPoint</vt:lpstr>
      <vt:lpstr>Présentation PowerPoint</vt:lpstr>
      <vt:lpstr>AXE 1 BIS</vt:lpstr>
      <vt:lpstr>Présentation PowerPoint</vt:lpstr>
      <vt:lpstr>Présentation PowerPoint</vt:lpstr>
      <vt:lpstr>Présentation PowerPoint</vt:lpstr>
      <vt:lpstr>AXE 2</vt:lpstr>
      <vt:lpstr>Présentation PowerPoint</vt:lpstr>
      <vt:lpstr>Présentation PowerPoint</vt:lpstr>
      <vt:lpstr>Présentation PowerPoint</vt:lpstr>
      <vt:lpstr>AXE 2 BIS</vt:lpstr>
      <vt:lpstr>Présentation PowerPoint</vt:lpstr>
      <vt:lpstr>Présentation PowerPoint</vt:lpstr>
      <vt:lpstr>Présentation PowerPoint</vt:lpstr>
      <vt:lpstr>AXE 3</vt:lpstr>
      <vt:lpstr>Présentation PowerPoint</vt:lpstr>
      <vt:lpstr>Présentation PowerPoint</vt:lpstr>
      <vt:lpstr>Présentation PowerPoint</vt:lpstr>
      <vt:lpstr>RECAP</vt:lpstr>
      <vt:lpstr>Présentation PowerPoint</vt:lpstr>
      <vt:lpstr>LEVIERS DE VISIBILITE</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Antoine Jubert</dc:creator>
  <cp:lastModifiedBy>Antoine Jubert</cp:lastModifiedBy>
  <cp:revision>88</cp:revision>
  <cp:lastPrinted>2024-01-09T15:20:58Z</cp:lastPrinted>
  <dcterms:created xsi:type="dcterms:W3CDTF">2020-11-12T08:20:59Z</dcterms:created>
  <dcterms:modified xsi:type="dcterms:W3CDTF">2024-10-03T12:48:08Z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0x01010038028542AAB927419C7E634EE6107839</vt:lpwstr>
  </property>
  <property fmtid="{D5CDD505-2E9C-101B-9397-08002B2CF9AE}" pid="3" name="ClassificationContentMarkingHeaderText">
    <vt:lpwstr>Restricted, for internal users only!</vt:lpwstr>
  </property>
</Properties>
</file>